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34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9837B-BA4D-4778-8197-70B77CB86C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8D8D3-943D-4284-BA67-28DD1CCE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4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" smtClean="0"/>
              <a:t>BUNN-O-MATIC CORPORATION OF MEXICO S DE R.L. DE C.V.</a:t>
            </a:r>
          </a:p>
        </p:txBody>
      </p:sp>
      <p:sp>
        <p:nvSpPr>
          <p:cNvPr id="962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smtClean="0"/>
              <a:t>Ing. Ventura Ordoñez</a:t>
            </a:r>
          </a:p>
        </p:txBody>
      </p:sp>
      <p:sp>
        <p:nvSpPr>
          <p:cNvPr id="962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2DE08-0864-428C-8045-04937F6CA44C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96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283892" y="3270251"/>
            <a:ext cx="6996906" cy="318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66" tIns="50134" rIns="100266" bIns="50134"/>
          <a:lstStyle/>
          <a:p>
            <a:pPr>
              <a:spcBef>
                <a:spcPct val="30000"/>
              </a:spcBef>
            </a:pPr>
            <a:r>
              <a:rPr lang="en-US" sz="1200"/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sz="1200"/>
          </a:p>
          <a:p>
            <a:pPr>
              <a:spcBef>
                <a:spcPct val="30000"/>
              </a:spcBef>
            </a:pPr>
            <a:r>
              <a:rPr lang="en-US" sz="1200"/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sz="1200"/>
          </a:p>
          <a:p>
            <a:pPr>
              <a:spcBef>
                <a:spcPct val="30000"/>
              </a:spcBef>
            </a:pPr>
            <a:r>
              <a:rPr lang="en-US" sz="1200"/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sz="1200"/>
          </a:p>
          <a:p>
            <a:pPr>
              <a:spcBef>
                <a:spcPct val="30000"/>
              </a:spcBef>
            </a:pPr>
            <a:r>
              <a:rPr lang="en-US" sz="1200"/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sz="1200"/>
          </a:p>
          <a:p>
            <a:pPr>
              <a:spcBef>
                <a:spcPct val="30000"/>
              </a:spcBef>
            </a:pPr>
            <a:r>
              <a:rPr lang="en-US" sz="1200"/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sz="1200"/>
          </a:p>
          <a:p>
            <a:pPr>
              <a:spcBef>
                <a:spcPct val="30000"/>
              </a:spcBef>
            </a:pPr>
            <a:r>
              <a:rPr lang="en-US" sz="1200"/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sz="1200"/>
          </a:p>
          <a:p>
            <a:pPr>
              <a:spcBef>
                <a:spcPct val="30000"/>
              </a:spcBef>
            </a:pPr>
            <a:r>
              <a:rPr lang="en-US" sz="1200"/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sz="1200"/>
          </a:p>
          <a:p>
            <a:pPr>
              <a:spcBef>
                <a:spcPct val="30000"/>
              </a:spcBef>
            </a:pPr>
            <a:r>
              <a:rPr lang="en-US" sz="1200"/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sz="1200"/>
          </a:p>
          <a:p>
            <a:pPr>
              <a:spcBef>
                <a:spcPct val="30000"/>
              </a:spcBef>
            </a:pPr>
            <a:r>
              <a:rPr lang="en-US" sz="1200"/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2799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8" cy="18470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01000" y="76200"/>
            <a:ext cx="914398" cy="1371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80032" y="6423659"/>
            <a:ext cx="4134609" cy="3413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34228" y="6423659"/>
            <a:ext cx="326133" cy="3413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7056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238125" y="200025"/>
                </a:lnTo>
                <a:lnTo>
                  <a:pt x="66675" y="114300"/>
                </a:lnTo>
                <a:lnTo>
                  <a:pt x="238125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943725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50"/>
                </a:lnTo>
                <a:lnTo>
                  <a:pt x="66675" y="171450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7722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7722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85725"/>
                </a:moveTo>
                <a:lnTo>
                  <a:pt x="171450" y="0"/>
                </a:lnTo>
                <a:lnTo>
                  <a:pt x="171450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056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0104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0104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0104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077075" y="6505575"/>
            <a:ext cx="238125" cy="171450"/>
          </a:xfrm>
          <a:custGeom>
            <a:avLst/>
            <a:gdLst/>
            <a:ahLst/>
            <a:cxnLst/>
            <a:rect l="l" t="t" r="r" b="b"/>
            <a:pathLst>
              <a:path w="238125" h="171450">
                <a:moveTo>
                  <a:pt x="238125" y="0"/>
                </a:moveTo>
                <a:lnTo>
                  <a:pt x="0" y="0"/>
                </a:lnTo>
                <a:lnTo>
                  <a:pt x="171450" y="85725"/>
                </a:lnTo>
                <a:lnTo>
                  <a:pt x="0" y="171450"/>
                </a:lnTo>
                <a:lnTo>
                  <a:pt x="238125" y="171450"/>
                </a:lnTo>
                <a:lnTo>
                  <a:pt x="2381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0770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0770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85725"/>
                </a:moveTo>
                <a:lnTo>
                  <a:pt x="0" y="171450"/>
                </a:lnTo>
                <a:lnTo>
                  <a:pt x="0" y="0"/>
                </a:lnTo>
                <a:lnTo>
                  <a:pt x="17145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0104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4008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4008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4008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488900" y="6505575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25" y="0"/>
                </a:moveTo>
                <a:lnTo>
                  <a:pt x="0" y="0"/>
                </a:lnTo>
                <a:lnTo>
                  <a:pt x="0" y="171450"/>
                </a:lnTo>
                <a:lnTo>
                  <a:pt x="150025" y="171450"/>
                </a:lnTo>
                <a:lnTo>
                  <a:pt x="21437" y="85725"/>
                </a:lnTo>
                <a:lnTo>
                  <a:pt x="1500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638925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50"/>
                </a:lnTo>
                <a:lnTo>
                  <a:pt x="66675" y="171450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510339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0"/>
                </a:moveTo>
                <a:lnTo>
                  <a:pt x="0" y="85725"/>
                </a:lnTo>
                <a:lnTo>
                  <a:pt x="128587" y="171450"/>
                </a:lnTo>
                <a:lnTo>
                  <a:pt x="128587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467475" y="6505575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89" h="171450">
                <a:moveTo>
                  <a:pt x="0" y="171450"/>
                </a:moveTo>
                <a:lnTo>
                  <a:pt x="21424" y="171450"/>
                </a:lnTo>
                <a:lnTo>
                  <a:pt x="21424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510339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85725"/>
                </a:moveTo>
                <a:lnTo>
                  <a:pt x="128587" y="0"/>
                </a:lnTo>
                <a:lnTo>
                  <a:pt x="128587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462712" y="6500812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4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400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3152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3152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3152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381875" y="6505575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12" y="0"/>
                </a:moveTo>
                <a:lnTo>
                  <a:pt x="0" y="0"/>
                </a:lnTo>
                <a:lnTo>
                  <a:pt x="128587" y="85725"/>
                </a:lnTo>
                <a:lnTo>
                  <a:pt x="0" y="171450"/>
                </a:lnTo>
                <a:lnTo>
                  <a:pt x="150012" y="171450"/>
                </a:lnTo>
                <a:lnTo>
                  <a:pt x="150012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7553312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87" y="0"/>
                </a:moveTo>
                <a:lnTo>
                  <a:pt x="0" y="0"/>
                </a:lnTo>
                <a:lnTo>
                  <a:pt x="0" y="171450"/>
                </a:lnTo>
                <a:lnTo>
                  <a:pt x="66687" y="171450"/>
                </a:lnTo>
                <a:lnTo>
                  <a:pt x="6668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7381873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0"/>
                </a:moveTo>
                <a:lnTo>
                  <a:pt x="0" y="171450"/>
                </a:lnTo>
                <a:lnTo>
                  <a:pt x="128587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7531899" y="6505575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90" h="171450">
                <a:moveTo>
                  <a:pt x="0" y="171450"/>
                </a:moveTo>
                <a:lnTo>
                  <a:pt x="21424" y="171450"/>
                </a:lnTo>
                <a:lnTo>
                  <a:pt x="21424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7381872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85725"/>
                </a:moveTo>
                <a:lnTo>
                  <a:pt x="0" y="171450"/>
                </a:lnTo>
                <a:lnTo>
                  <a:pt x="0" y="0"/>
                </a:lnTo>
                <a:lnTo>
                  <a:pt x="128587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7527135" y="6500812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5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73152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76200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88099" y="200025"/>
                </a:lnTo>
                <a:lnTo>
                  <a:pt x="88099" y="114300"/>
                </a:lnTo>
                <a:lnTo>
                  <a:pt x="66675" y="114300"/>
                </a:lnTo>
                <a:lnTo>
                  <a:pt x="152400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7825981" y="6516292"/>
            <a:ext cx="99060" cy="161290"/>
          </a:xfrm>
          <a:custGeom>
            <a:avLst/>
            <a:gdLst/>
            <a:ahLst/>
            <a:cxnLst/>
            <a:rect l="l" t="t" r="r" b="b"/>
            <a:pathLst>
              <a:path w="99059" h="161290">
                <a:moveTo>
                  <a:pt x="98818" y="0"/>
                </a:moveTo>
                <a:lnTo>
                  <a:pt x="0" y="0"/>
                </a:lnTo>
                <a:lnTo>
                  <a:pt x="0" y="42862"/>
                </a:lnTo>
                <a:lnTo>
                  <a:pt x="32143" y="75006"/>
                </a:lnTo>
                <a:lnTo>
                  <a:pt x="10706" y="75006"/>
                </a:lnTo>
                <a:lnTo>
                  <a:pt x="10706" y="160731"/>
                </a:lnTo>
                <a:lnTo>
                  <a:pt x="98818" y="160731"/>
                </a:lnTo>
                <a:lnTo>
                  <a:pt x="98818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7772400" y="6505575"/>
            <a:ext cx="152400" cy="32384"/>
          </a:xfrm>
          <a:custGeom>
            <a:avLst/>
            <a:gdLst/>
            <a:ahLst/>
            <a:cxnLst/>
            <a:rect l="l" t="t" r="r" b="b"/>
            <a:pathLst>
              <a:path w="152400" h="32384">
                <a:moveTo>
                  <a:pt x="152400" y="0"/>
                </a:moveTo>
                <a:lnTo>
                  <a:pt x="0" y="0"/>
                </a:lnTo>
                <a:lnTo>
                  <a:pt x="32143" y="32143"/>
                </a:lnTo>
                <a:lnTo>
                  <a:pt x="32143" y="10718"/>
                </a:lnTo>
                <a:lnTo>
                  <a:pt x="152400" y="10718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7804551" y="6516289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21424" y="0"/>
                </a:moveTo>
                <a:lnTo>
                  <a:pt x="0" y="0"/>
                </a:lnTo>
                <a:lnTo>
                  <a:pt x="0" y="21437"/>
                </a:lnTo>
                <a:lnTo>
                  <a:pt x="21424" y="42862"/>
                </a:lnTo>
                <a:lnTo>
                  <a:pt x="21424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7708107" y="665606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3180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7708107" y="661288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43179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783118" y="665559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286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686675" y="6505575"/>
            <a:ext cx="171450" cy="85725"/>
          </a:xfrm>
          <a:custGeom>
            <a:avLst/>
            <a:gdLst/>
            <a:ahLst/>
            <a:cxnLst/>
            <a:rect l="l" t="t" r="r" b="b"/>
            <a:pathLst>
              <a:path w="171450" h="85725">
                <a:moveTo>
                  <a:pt x="85725" y="0"/>
                </a:moveTo>
                <a:lnTo>
                  <a:pt x="0" y="85725"/>
                </a:lnTo>
                <a:lnTo>
                  <a:pt x="171450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761681" y="665559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437" y="0"/>
                </a:lnTo>
              </a:path>
            </a:pathLst>
          </a:custGeom>
          <a:ln w="42862">
            <a:solidFill>
              <a:srgbClr val="007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6866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lnTo>
                  <a:pt x="117868" y="32143"/>
                </a:lnTo>
                <a:lnTo>
                  <a:pt x="117868" y="10718"/>
                </a:lnTo>
                <a:lnTo>
                  <a:pt x="139306" y="10718"/>
                </a:lnTo>
                <a:lnTo>
                  <a:pt x="139306" y="53581"/>
                </a:lnTo>
                <a:lnTo>
                  <a:pt x="171450" y="85725"/>
                </a:lnTo>
                <a:lnTo>
                  <a:pt x="150012" y="85725"/>
                </a:lnTo>
                <a:lnTo>
                  <a:pt x="150012" y="171450"/>
                </a:lnTo>
                <a:lnTo>
                  <a:pt x="21437" y="171450"/>
                </a:lnTo>
                <a:lnTo>
                  <a:pt x="21437" y="85725"/>
                </a:lnTo>
                <a:lnTo>
                  <a:pt x="0" y="85725"/>
                </a:lnTo>
                <a:lnTo>
                  <a:pt x="857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804542" y="653771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90">
                <a:moveTo>
                  <a:pt x="0" y="0"/>
                </a:moveTo>
                <a:lnTo>
                  <a:pt x="21437" y="214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708111" y="65913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12857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761681" y="6634160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0" y="42862"/>
                </a:moveTo>
                <a:lnTo>
                  <a:pt x="0" y="0"/>
                </a:lnTo>
                <a:lnTo>
                  <a:pt x="21437" y="0"/>
                </a:lnTo>
                <a:lnTo>
                  <a:pt x="21437" y="4286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6200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924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924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894319" y="6470903"/>
            <a:ext cx="387081" cy="2209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098535" y="6470903"/>
            <a:ext cx="217930" cy="2209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110" y="1247629"/>
            <a:ext cx="8839779" cy="1564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285" y="1860530"/>
            <a:ext cx="8599429" cy="409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62484" y="6531592"/>
            <a:ext cx="22669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95915" y="6526056"/>
            <a:ext cx="384429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4615" y="6530969"/>
            <a:ext cx="2311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7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12.pn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55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2.png"/><Relationship Id="rId9" Type="http://schemas.openxmlformats.org/officeDocument/2006/relationships/image" Target="../media/image41.png"/><Relationship Id="rId10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5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5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5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5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5" Type="http://schemas.openxmlformats.org/officeDocument/2006/relationships/image" Target="../media/image5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5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5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55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5.png"/><Relationship Id="rId5" Type="http://schemas.openxmlformats.org/officeDocument/2006/relationships/image" Target="../media/image61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6.png"/><Relationship Id="rId5" Type="http://schemas.openxmlformats.org/officeDocument/2006/relationships/image" Target="../media/image55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55.png"/><Relationship Id="rId5" Type="http://schemas.openxmlformats.org/officeDocument/2006/relationships/image" Target="../media/image62.png"/><Relationship Id="rId6" Type="http://schemas.openxmlformats.org/officeDocument/2006/relationships/image" Target="../media/image61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5.png"/><Relationship Id="rId5" Type="http://schemas.openxmlformats.org/officeDocument/2006/relationships/image" Target="../media/image62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55.png"/><Relationship Id="rId6" Type="http://schemas.openxmlformats.org/officeDocument/2006/relationships/image" Target="../media/image5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55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5.png"/><Relationship Id="rId5" Type="http://schemas.openxmlformats.org/officeDocument/2006/relationships/image" Target="../media/image62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5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5.png"/><Relationship Id="rId5" Type="http://schemas.openxmlformats.org/officeDocument/2006/relationships/image" Target="../media/image61.pn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41.png"/><Relationship Id="rId9" Type="http://schemas.openxmlformats.org/officeDocument/2006/relationships/image" Target="../media/image32.png"/><Relationship Id="rId10" Type="http://schemas.openxmlformats.org/officeDocument/2006/relationships/image" Target="../media/image55.pn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10.jpeg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4.png"/><Relationship Id="rId16" Type="http://schemas.openxmlformats.org/officeDocument/2006/relationships/oleObject" Target="../embeddings/oleObject2.bin"/><Relationship Id="rId17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7.png"/><Relationship Id="rId10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eg"/><Relationship Id="rId3" Type="http://schemas.openxmlformats.org/officeDocument/2006/relationships/image" Target="../media/image1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Relationship Id="rId3" Type="http://schemas.openxmlformats.org/officeDocument/2006/relationships/image" Target="../media/image1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jpeg"/><Relationship Id="rId3" Type="http://schemas.openxmlformats.org/officeDocument/2006/relationships/image" Target="../media/image10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Relationship Id="rId3" Type="http://schemas.openxmlformats.org/officeDocument/2006/relationships/image" Target="../media/image1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Relationship Id="rId3" Type="http://schemas.openxmlformats.org/officeDocument/2006/relationships/image" Target="../media/image1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4" Type="http://schemas.openxmlformats.org/officeDocument/2006/relationships/image" Target="../media/image12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Relationship Id="rId3" Type="http://schemas.openxmlformats.org/officeDocument/2006/relationships/image" Target="../media/image10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pn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0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10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2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2813" y="6453188"/>
            <a:ext cx="539750" cy="288925"/>
          </a:xfrm>
          <a:prstGeom prst="rect">
            <a:avLst/>
          </a:prstGeom>
          <a:noFill/>
        </p:spPr>
        <p:txBody>
          <a:bodyPr/>
          <a:lstStyle/>
          <a:p>
            <a:fld id="{427F6576-28AE-4031-AAFC-57689F4FE4B1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7891" name="Picture 18" descr="Image result for frozen beverages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1" descr="http://www.bunn.com/sites/default/files/blog/images/bunn_logo_1840-slogan_0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0"/>
            <a:ext cx="43195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22"/>
          <p:cNvSpPr txBox="1">
            <a:spLocks noChangeArrowheads="1"/>
          </p:cNvSpPr>
          <p:nvPr/>
        </p:nvSpPr>
        <p:spPr bwMode="auto">
          <a:xfrm>
            <a:off x="5580063" y="5516563"/>
            <a:ext cx="3313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>
                <a:solidFill>
                  <a:srgbClr val="0070C0"/>
                </a:solidFill>
                <a:latin typeface="Arial Black" pitchFamily="34" charset="0"/>
              </a:rPr>
              <a:t>ULTRA 2</a:t>
            </a:r>
          </a:p>
        </p:txBody>
      </p:sp>
      <p:sp>
        <p:nvSpPr>
          <p:cNvPr id="37894" name="TextBox 23"/>
          <p:cNvSpPr txBox="1">
            <a:spLocks noChangeArrowheads="1"/>
          </p:cNvSpPr>
          <p:nvPr/>
        </p:nvSpPr>
        <p:spPr bwMode="auto">
          <a:xfrm>
            <a:off x="1258888" y="2349500"/>
            <a:ext cx="7561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i="1">
                <a:solidFill>
                  <a:srgbClr val="0070C0"/>
                </a:solidFill>
                <a:latin typeface="Arial Black" pitchFamily="34" charset="0"/>
              </a:rPr>
              <a:t>Manual de Treinamento Técnico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489703" y="1042416"/>
            <a:ext cx="717801" cy="74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1828800"/>
            <a:ext cx="3962400" cy="4343400"/>
          </a:xfrm>
          <a:custGeom>
            <a:avLst/>
            <a:gdLst/>
            <a:ahLst/>
            <a:cxnLst/>
            <a:rect l="l" t="t" r="r" b="b"/>
            <a:pathLst>
              <a:path w="3962400" h="4343400">
                <a:moveTo>
                  <a:pt x="0" y="0"/>
                </a:moveTo>
                <a:lnTo>
                  <a:pt x="3962400" y="0"/>
                </a:lnTo>
                <a:lnTo>
                  <a:pt x="39624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828800"/>
            <a:ext cx="3962400" cy="4343400"/>
          </a:xfrm>
          <a:custGeom>
            <a:avLst/>
            <a:gdLst/>
            <a:ahLst/>
            <a:cxnLst/>
            <a:rect l="l" t="t" r="r" b="b"/>
            <a:pathLst>
              <a:path w="3962400" h="4343400">
                <a:moveTo>
                  <a:pt x="0" y="0"/>
                </a:moveTo>
                <a:lnTo>
                  <a:pt x="3962400" y="0"/>
                </a:lnTo>
                <a:lnTo>
                  <a:pt x="39624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7472" y="4723400"/>
            <a:ext cx="862330" cy="966469"/>
          </a:xfrm>
          <a:custGeom>
            <a:avLst/>
            <a:gdLst/>
            <a:ahLst/>
            <a:cxnLst/>
            <a:rect l="l" t="t" r="r" b="b"/>
            <a:pathLst>
              <a:path w="862329" h="966470">
                <a:moveTo>
                  <a:pt x="430911" y="0"/>
                </a:moveTo>
                <a:lnTo>
                  <a:pt x="361010" y="6324"/>
                </a:lnTo>
                <a:lnTo>
                  <a:pt x="294703" y="24625"/>
                </a:lnTo>
                <a:lnTo>
                  <a:pt x="232879" y="53898"/>
                </a:lnTo>
                <a:lnTo>
                  <a:pt x="176415" y="93179"/>
                </a:lnTo>
                <a:lnTo>
                  <a:pt x="126212" y="141452"/>
                </a:lnTo>
                <a:lnTo>
                  <a:pt x="83134" y="197713"/>
                </a:lnTo>
                <a:lnTo>
                  <a:pt x="48094" y="260997"/>
                </a:lnTo>
                <a:lnTo>
                  <a:pt x="21971" y="330288"/>
                </a:lnTo>
                <a:lnTo>
                  <a:pt x="5638" y="404596"/>
                </a:lnTo>
                <a:lnTo>
                  <a:pt x="1422" y="443318"/>
                </a:lnTo>
                <a:lnTo>
                  <a:pt x="0" y="482930"/>
                </a:lnTo>
                <a:lnTo>
                  <a:pt x="1422" y="522541"/>
                </a:lnTo>
                <a:lnTo>
                  <a:pt x="5638" y="561263"/>
                </a:lnTo>
                <a:lnTo>
                  <a:pt x="12522" y="598982"/>
                </a:lnTo>
                <a:lnTo>
                  <a:pt x="33858" y="670902"/>
                </a:lnTo>
                <a:lnTo>
                  <a:pt x="64554" y="737311"/>
                </a:lnTo>
                <a:lnTo>
                  <a:pt x="103733" y="797217"/>
                </a:lnTo>
                <a:lnTo>
                  <a:pt x="150482" y="849604"/>
                </a:lnTo>
                <a:lnTo>
                  <a:pt x="203923" y="893508"/>
                </a:lnTo>
                <a:lnTo>
                  <a:pt x="263182" y="927912"/>
                </a:lnTo>
                <a:lnTo>
                  <a:pt x="327355" y="951826"/>
                </a:lnTo>
                <a:lnTo>
                  <a:pt x="395566" y="964260"/>
                </a:lnTo>
                <a:lnTo>
                  <a:pt x="430911" y="965860"/>
                </a:lnTo>
                <a:lnTo>
                  <a:pt x="466255" y="964260"/>
                </a:lnTo>
                <a:lnTo>
                  <a:pt x="534466" y="951826"/>
                </a:lnTo>
                <a:lnTo>
                  <a:pt x="598639" y="927912"/>
                </a:lnTo>
                <a:lnTo>
                  <a:pt x="657898" y="893508"/>
                </a:lnTo>
                <a:lnTo>
                  <a:pt x="711339" y="849604"/>
                </a:lnTo>
                <a:lnTo>
                  <a:pt x="758088" y="797217"/>
                </a:lnTo>
                <a:lnTo>
                  <a:pt x="797255" y="737311"/>
                </a:lnTo>
                <a:lnTo>
                  <a:pt x="827963" y="670902"/>
                </a:lnTo>
                <a:lnTo>
                  <a:pt x="849299" y="598982"/>
                </a:lnTo>
                <a:lnTo>
                  <a:pt x="856183" y="561263"/>
                </a:lnTo>
                <a:lnTo>
                  <a:pt x="860386" y="522541"/>
                </a:lnTo>
                <a:lnTo>
                  <a:pt x="861822" y="482930"/>
                </a:lnTo>
                <a:lnTo>
                  <a:pt x="860386" y="443318"/>
                </a:lnTo>
                <a:lnTo>
                  <a:pt x="856183" y="404596"/>
                </a:lnTo>
                <a:lnTo>
                  <a:pt x="849299" y="366877"/>
                </a:lnTo>
                <a:lnTo>
                  <a:pt x="827963" y="294957"/>
                </a:lnTo>
                <a:lnTo>
                  <a:pt x="797255" y="228549"/>
                </a:lnTo>
                <a:lnTo>
                  <a:pt x="758088" y="168643"/>
                </a:lnTo>
                <a:lnTo>
                  <a:pt x="711339" y="116255"/>
                </a:lnTo>
                <a:lnTo>
                  <a:pt x="657898" y="72351"/>
                </a:lnTo>
                <a:lnTo>
                  <a:pt x="598639" y="37947"/>
                </a:lnTo>
                <a:lnTo>
                  <a:pt x="534466" y="14033"/>
                </a:lnTo>
                <a:lnTo>
                  <a:pt x="466255" y="1600"/>
                </a:lnTo>
                <a:lnTo>
                  <a:pt x="430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7472" y="4723399"/>
            <a:ext cx="862330" cy="966469"/>
          </a:xfrm>
          <a:custGeom>
            <a:avLst/>
            <a:gdLst/>
            <a:ahLst/>
            <a:cxnLst/>
            <a:rect l="l" t="t" r="r" b="b"/>
            <a:pathLst>
              <a:path w="862329" h="966470">
                <a:moveTo>
                  <a:pt x="0" y="482930"/>
                </a:moveTo>
                <a:lnTo>
                  <a:pt x="1422" y="443318"/>
                </a:lnTo>
                <a:lnTo>
                  <a:pt x="5638" y="404596"/>
                </a:lnTo>
                <a:lnTo>
                  <a:pt x="12522" y="366877"/>
                </a:lnTo>
                <a:lnTo>
                  <a:pt x="33858" y="294957"/>
                </a:lnTo>
                <a:lnTo>
                  <a:pt x="64554" y="228549"/>
                </a:lnTo>
                <a:lnTo>
                  <a:pt x="103733" y="168643"/>
                </a:lnTo>
                <a:lnTo>
                  <a:pt x="150482" y="116255"/>
                </a:lnTo>
                <a:lnTo>
                  <a:pt x="203923" y="72351"/>
                </a:lnTo>
                <a:lnTo>
                  <a:pt x="263182" y="37947"/>
                </a:lnTo>
                <a:lnTo>
                  <a:pt x="327355" y="14033"/>
                </a:lnTo>
                <a:lnTo>
                  <a:pt x="395566" y="1600"/>
                </a:lnTo>
                <a:lnTo>
                  <a:pt x="430911" y="0"/>
                </a:lnTo>
                <a:lnTo>
                  <a:pt x="500811" y="6324"/>
                </a:lnTo>
                <a:lnTo>
                  <a:pt x="567105" y="24625"/>
                </a:lnTo>
                <a:lnTo>
                  <a:pt x="628942" y="53898"/>
                </a:lnTo>
                <a:lnTo>
                  <a:pt x="685406" y="93179"/>
                </a:lnTo>
                <a:lnTo>
                  <a:pt x="735609" y="141452"/>
                </a:lnTo>
                <a:lnTo>
                  <a:pt x="778675" y="197713"/>
                </a:lnTo>
                <a:lnTo>
                  <a:pt x="813727" y="260997"/>
                </a:lnTo>
                <a:lnTo>
                  <a:pt x="839851" y="330288"/>
                </a:lnTo>
                <a:lnTo>
                  <a:pt x="856183" y="404596"/>
                </a:lnTo>
                <a:lnTo>
                  <a:pt x="860386" y="443318"/>
                </a:lnTo>
                <a:lnTo>
                  <a:pt x="861822" y="482930"/>
                </a:lnTo>
                <a:lnTo>
                  <a:pt x="860386" y="522541"/>
                </a:lnTo>
                <a:lnTo>
                  <a:pt x="856183" y="561263"/>
                </a:lnTo>
                <a:lnTo>
                  <a:pt x="849299" y="598982"/>
                </a:lnTo>
                <a:lnTo>
                  <a:pt x="827963" y="670902"/>
                </a:lnTo>
                <a:lnTo>
                  <a:pt x="797255" y="737311"/>
                </a:lnTo>
                <a:lnTo>
                  <a:pt x="758088" y="797217"/>
                </a:lnTo>
                <a:lnTo>
                  <a:pt x="711339" y="849604"/>
                </a:lnTo>
                <a:lnTo>
                  <a:pt x="657898" y="893508"/>
                </a:lnTo>
                <a:lnTo>
                  <a:pt x="598639" y="927912"/>
                </a:lnTo>
                <a:lnTo>
                  <a:pt x="534466" y="951826"/>
                </a:lnTo>
                <a:lnTo>
                  <a:pt x="466255" y="964260"/>
                </a:lnTo>
                <a:lnTo>
                  <a:pt x="430911" y="965860"/>
                </a:lnTo>
                <a:lnTo>
                  <a:pt x="395566" y="964260"/>
                </a:lnTo>
                <a:lnTo>
                  <a:pt x="327355" y="951826"/>
                </a:lnTo>
                <a:lnTo>
                  <a:pt x="263182" y="927912"/>
                </a:lnTo>
                <a:lnTo>
                  <a:pt x="203923" y="893508"/>
                </a:lnTo>
                <a:lnTo>
                  <a:pt x="150482" y="849604"/>
                </a:lnTo>
                <a:lnTo>
                  <a:pt x="103733" y="797217"/>
                </a:lnTo>
                <a:lnTo>
                  <a:pt x="64554" y="737311"/>
                </a:lnTo>
                <a:lnTo>
                  <a:pt x="33858" y="670902"/>
                </a:lnTo>
                <a:lnTo>
                  <a:pt x="12522" y="598982"/>
                </a:lnTo>
                <a:lnTo>
                  <a:pt x="5638" y="561263"/>
                </a:lnTo>
                <a:lnTo>
                  <a:pt x="1422" y="522541"/>
                </a:lnTo>
                <a:lnTo>
                  <a:pt x="0" y="48293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2513" y="4942916"/>
            <a:ext cx="78740" cy="351790"/>
          </a:xfrm>
          <a:custGeom>
            <a:avLst/>
            <a:gdLst/>
            <a:ahLst/>
            <a:cxnLst/>
            <a:rect l="l" t="t" r="r" b="b"/>
            <a:pathLst>
              <a:path w="78739" h="351789">
                <a:moveTo>
                  <a:pt x="0" y="0"/>
                </a:moveTo>
                <a:lnTo>
                  <a:pt x="78346" y="0"/>
                </a:lnTo>
                <a:lnTo>
                  <a:pt x="78346" y="351231"/>
                </a:lnTo>
                <a:lnTo>
                  <a:pt x="0" y="3512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5500" y="4986807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423"/>
                </a:lnTo>
              </a:path>
            </a:pathLst>
          </a:custGeom>
          <a:ln w="391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10033" y="5338193"/>
            <a:ext cx="196215" cy="175895"/>
          </a:xfrm>
          <a:custGeom>
            <a:avLst/>
            <a:gdLst/>
            <a:ahLst/>
            <a:cxnLst/>
            <a:rect l="l" t="t" r="r" b="b"/>
            <a:pathLst>
              <a:path w="196214" h="175895">
                <a:moveTo>
                  <a:pt x="92024" y="0"/>
                </a:moveTo>
                <a:lnTo>
                  <a:pt x="49453" y="11353"/>
                </a:lnTo>
                <a:lnTo>
                  <a:pt x="17551" y="37528"/>
                </a:lnTo>
                <a:lnTo>
                  <a:pt x="1168" y="74104"/>
                </a:lnTo>
                <a:lnTo>
                  <a:pt x="0" y="87845"/>
                </a:lnTo>
                <a:lnTo>
                  <a:pt x="177" y="175653"/>
                </a:lnTo>
                <a:lnTo>
                  <a:pt x="196049" y="175247"/>
                </a:lnTo>
                <a:lnTo>
                  <a:pt x="195275" y="77851"/>
                </a:lnTo>
                <a:lnTo>
                  <a:pt x="181127" y="41605"/>
                </a:lnTo>
                <a:lnTo>
                  <a:pt x="150914" y="14630"/>
                </a:lnTo>
                <a:lnTo>
                  <a:pt x="108330" y="927"/>
                </a:lnTo>
                <a:lnTo>
                  <a:pt x="92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10040" y="5338197"/>
            <a:ext cx="196215" cy="175895"/>
          </a:xfrm>
          <a:custGeom>
            <a:avLst/>
            <a:gdLst/>
            <a:ahLst/>
            <a:cxnLst/>
            <a:rect l="l" t="t" r="r" b="b"/>
            <a:pathLst>
              <a:path w="196214" h="175895">
                <a:moveTo>
                  <a:pt x="177" y="175653"/>
                </a:moveTo>
                <a:lnTo>
                  <a:pt x="0" y="87845"/>
                </a:lnTo>
                <a:lnTo>
                  <a:pt x="10121" y="48767"/>
                </a:lnTo>
                <a:lnTo>
                  <a:pt x="37388" y="18643"/>
                </a:lnTo>
                <a:lnTo>
                  <a:pt x="76949" y="1866"/>
                </a:lnTo>
                <a:lnTo>
                  <a:pt x="92024" y="0"/>
                </a:lnTo>
                <a:lnTo>
                  <a:pt x="108331" y="927"/>
                </a:lnTo>
                <a:lnTo>
                  <a:pt x="150914" y="14630"/>
                </a:lnTo>
                <a:lnTo>
                  <a:pt x="181114" y="41592"/>
                </a:lnTo>
                <a:lnTo>
                  <a:pt x="195275" y="77838"/>
                </a:lnTo>
                <a:lnTo>
                  <a:pt x="196049" y="175247"/>
                </a:lnTo>
                <a:lnTo>
                  <a:pt x="177" y="1756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859" y="2504909"/>
            <a:ext cx="1033780" cy="2025650"/>
          </a:xfrm>
          <a:custGeom>
            <a:avLst/>
            <a:gdLst/>
            <a:ahLst/>
            <a:cxnLst/>
            <a:rect l="l" t="t" r="r" b="b"/>
            <a:pathLst>
              <a:path w="1033780" h="2025650">
                <a:moveTo>
                  <a:pt x="0" y="0"/>
                </a:moveTo>
                <a:lnTo>
                  <a:pt x="1033526" y="0"/>
                </a:lnTo>
                <a:lnTo>
                  <a:pt x="1033526" y="2025307"/>
                </a:lnTo>
                <a:lnTo>
                  <a:pt x="0" y="20253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7859" y="2504909"/>
            <a:ext cx="1033780" cy="2025650"/>
          </a:xfrm>
          <a:custGeom>
            <a:avLst/>
            <a:gdLst/>
            <a:ahLst/>
            <a:cxnLst/>
            <a:rect l="l" t="t" r="r" b="b"/>
            <a:pathLst>
              <a:path w="1033780" h="2025650">
                <a:moveTo>
                  <a:pt x="0" y="0"/>
                </a:moveTo>
                <a:lnTo>
                  <a:pt x="1033526" y="0"/>
                </a:lnTo>
                <a:lnTo>
                  <a:pt x="1033526" y="2025307"/>
                </a:lnTo>
                <a:lnTo>
                  <a:pt x="0" y="202530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4622" y="2764561"/>
            <a:ext cx="344805" cy="1558290"/>
          </a:xfrm>
          <a:custGeom>
            <a:avLst/>
            <a:gdLst/>
            <a:ahLst/>
            <a:cxnLst/>
            <a:rect l="l" t="t" r="r" b="b"/>
            <a:pathLst>
              <a:path w="344805" h="1558289">
                <a:moveTo>
                  <a:pt x="0" y="0"/>
                </a:moveTo>
                <a:lnTo>
                  <a:pt x="344512" y="0"/>
                </a:lnTo>
                <a:lnTo>
                  <a:pt x="344512" y="1557934"/>
                </a:lnTo>
                <a:lnTo>
                  <a:pt x="0" y="1557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4622" y="2764561"/>
            <a:ext cx="344805" cy="1558290"/>
          </a:xfrm>
          <a:custGeom>
            <a:avLst/>
            <a:gdLst/>
            <a:ahLst/>
            <a:cxnLst/>
            <a:rect l="l" t="t" r="r" b="b"/>
            <a:pathLst>
              <a:path w="344805" h="1558289">
                <a:moveTo>
                  <a:pt x="0" y="0"/>
                </a:moveTo>
                <a:lnTo>
                  <a:pt x="344512" y="0"/>
                </a:lnTo>
                <a:lnTo>
                  <a:pt x="344512" y="1557934"/>
                </a:lnTo>
                <a:lnTo>
                  <a:pt x="0" y="155793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4621" y="416670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4621" y="401091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4621" y="385511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4621" y="369932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4621" y="354352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4621" y="338773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4621" y="323194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4621" y="307615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4621" y="292035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0110" y="2764561"/>
            <a:ext cx="344805" cy="1558290"/>
          </a:xfrm>
          <a:custGeom>
            <a:avLst/>
            <a:gdLst/>
            <a:ahLst/>
            <a:cxnLst/>
            <a:rect l="l" t="t" r="r" b="b"/>
            <a:pathLst>
              <a:path w="344805" h="1558289">
                <a:moveTo>
                  <a:pt x="0" y="0"/>
                </a:moveTo>
                <a:lnTo>
                  <a:pt x="344512" y="0"/>
                </a:lnTo>
                <a:lnTo>
                  <a:pt x="344512" y="1557934"/>
                </a:lnTo>
                <a:lnTo>
                  <a:pt x="0" y="1557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0110" y="2764561"/>
            <a:ext cx="344805" cy="1558290"/>
          </a:xfrm>
          <a:custGeom>
            <a:avLst/>
            <a:gdLst/>
            <a:ahLst/>
            <a:cxnLst/>
            <a:rect l="l" t="t" r="r" b="b"/>
            <a:pathLst>
              <a:path w="344805" h="1558289">
                <a:moveTo>
                  <a:pt x="0" y="0"/>
                </a:moveTo>
                <a:lnTo>
                  <a:pt x="344512" y="0"/>
                </a:lnTo>
                <a:lnTo>
                  <a:pt x="344512" y="1557934"/>
                </a:lnTo>
                <a:lnTo>
                  <a:pt x="0" y="155793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0112" y="416670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0112" y="401091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0112" y="385511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0112" y="369932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0112" y="354352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0112" y="338773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0112" y="323194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112" y="307615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0112" y="292035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5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5276" y="2556840"/>
            <a:ext cx="861274" cy="103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5276" y="2556840"/>
            <a:ext cx="861694" cy="104139"/>
          </a:xfrm>
          <a:custGeom>
            <a:avLst/>
            <a:gdLst/>
            <a:ahLst/>
            <a:cxnLst/>
            <a:rect l="l" t="t" r="r" b="b"/>
            <a:pathLst>
              <a:path w="861694" h="104139">
                <a:moveTo>
                  <a:pt x="0" y="0"/>
                </a:moveTo>
                <a:lnTo>
                  <a:pt x="861275" y="0"/>
                </a:lnTo>
                <a:lnTo>
                  <a:pt x="861275" y="103860"/>
                </a:lnTo>
                <a:lnTo>
                  <a:pt x="0" y="1038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6873" y="4374426"/>
            <a:ext cx="229870" cy="104139"/>
          </a:xfrm>
          <a:custGeom>
            <a:avLst/>
            <a:gdLst/>
            <a:ahLst/>
            <a:cxnLst/>
            <a:rect l="l" t="t" r="r" b="b"/>
            <a:pathLst>
              <a:path w="229869" h="104139">
                <a:moveTo>
                  <a:pt x="0" y="0"/>
                </a:moveTo>
                <a:lnTo>
                  <a:pt x="229666" y="0"/>
                </a:lnTo>
                <a:lnTo>
                  <a:pt x="229666" y="103860"/>
                </a:lnTo>
                <a:lnTo>
                  <a:pt x="0" y="1038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6873" y="4374426"/>
            <a:ext cx="229870" cy="104139"/>
          </a:xfrm>
          <a:custGeom>
            <a:avLst/>
            <a:gdLst/>
            <a:ahLst/>
            <a:cxnLst/>
            <a:rect l="l" t="t" r="r" b="b"/>
            <a:pathLst>
              <a:path w="229869" h="104139">
                <a:moveTo>
                  <a:pt x="0" y="0"/>
                </a:moveTo>
                <a:lnTo>
                  <a:pt x="229666" y="0"/>
                </a:lnTo>
                <a:lnTo>
                  <a:pt x="229666" y="103860"/>
                </a:lnTo>
                <a:lnTo>
                  <a:pt x="0" y="1038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04288" y="4374443"/>
            <a:ext cx="114935" cy="104139"/>
          </a:xfrm>
          <a:custGeom>
            <a:avLst/>
            <a:gdLst/>
            <a:ahLst/>
            <a:cxnLst/>
            <a:rect l="l" t="t" r="r" b="b"/>
            <a:pathLst>
              <a:path w="114934" h="104139">
                <a:moveTo>
                  <a:pt x="55930" y="0"/>
                </a:moveTo>
                <a:lnTo>
                  <a:pt x="16332" y="15633"/>
                </a:lnTo>
                <a:lnTo>
                  <a:pt x="0" y="51917"/>
                </a:lnTo>
                <a:lnTo>
                  <a:pt x="190" y="56134"/>
                </a:lnTo>
                <a:lnTo>
                  <a:pt x="18910" y="89992"/>
                </a:lnTo>
                <a:lnTo>
                  <a:pt x="60998" y="103746"/>
                </a:lnTo>
                <a:lnTo>
                  <a:pt x="75412" y="101219"/>
                </a:lnTo>
                <a:lnTo>
                  <a:pt x="107530" y="76441"/>
                </a:lnTo>
                <a:lnTo>
                  <a:pt x="114769" y="49364"/>
                </a:lnTo>
                <a:lnTo>
                  <a:pt x="112140" y="36156"/>
                </a:lnTo>
                <a:lnTo>
                  <a:pt x="85178" y="6680"/>
                </a:lnTo>
                <a:lnTo>
                  <a:pt x="559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04293" y="4374438"/>
            <a:ext cx="114935" cy="104139"/>
          </a:xfrm>
          <a:custGeom>
            <a:avLst/>
            <a:gdLst/>
            <a:ahLst/>
            <a:cxnLst/>
            <a:rect l="l" t="t" r="r" b="b"/>
            <a:pathLst>
              <a:path w="114934" h="104139">
                <a:moveTo>
                  <a:pt x="0" y="51917"/>
                </a:moveTo>
                <a:lnTo>
                  <a:pt x="16332" y="15646"/>
                </a:lnTo>
                <a:lnTo>
                  <a:pt x="55930" y="0"/>
                </a:lnTo>
                <a:lnTo>
                  <a:pt x="71361" y="1739"/>
                </a:lnTo>
                <a:lnTo>
                  <a:pt x="106019" y="24345"/>
                </a:lnTo>
                <a:lnTo>
                  <a:pt x="114769" y="49364"/>
                </a:lnTo>
                <a:lnTo>
                  <a:pt x="112890" y="63715"/>
                </a:lnTo>
                <a:lnTo>
                  <a:pt x="88303" y="95580"/>
                </a:lnTo>
                <a:lnTo>
                  <a:pt x="60998" y="103746"/>
                </a:lnTo>
                <a:lnTo>
                  <a:pt x="45008" y="102107"/>
                </a:lnTo>
                <a:lnTo>
                  <a:pt x="9550" y="80365"/>
                </a:lnTo>
                <a:lnTo>
                  <a:pt x="0" y="5191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19682" y="4427601"/>
            <a:ext cx="2126615" cy="1590675"/>
          </a:xfrm>
          <a:custGeom>
            <a:avLst/>
            <a:gdLst/>
            <a:ahLst/>
            <a:cxnLst/>
            <a:rect l="l" t="t" r="r" b="b"/>
            <a:pathLst>
              <a:path w="2126615" h="1590675">
                <a:moveTo>
                  <a:pt x="0" y="8039"/>
                </a:moveTo>
                <a:lnTo>
                  <a:pt x="1396123" y="0"/>
                </a:lnTo>
                <a:lnTo>
                  <a:pt x="1396123" y="1590662"/>
                </a:lnTo>
                <a:lnTo>
                  <a:pt x="2126488" y="1590662"/>
                </a:lnTo>
                <a:lnTo>
                  <a:pt x="2126488" y="1065809"/>
                </a:lnTo>
              </a:path>
            </a:pathLst>
          </a:custGeom>
          <a:ln w="28575">
            <a:solidFill>
              <a:srgbClr val="00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1147" y="1940477"/>
            <a:ext cx="3417570" cy="3012440"/>
          </a:xfrm>
          <a:custGeom>
            <a:avLst/>
            <a:gdLst/>
            <a:ahLst/>
            <a:cxnLst/>
            <a:rect l="l" t="t" r="r" b="b"/>
            <a:pathLst>
              <a:path w="3417570" h="3012440">
                <a:moveTo>
                  <a:pt x="606374" y="853186"/>
                </a:moveTo>
                <a:lnTo>
                  <a:pt x="0" y="849160"/>
                </a:lnTo>
                <a:lnTo>
                  <a:pt x="0" y="0"/>
                </a:lnTo>
                <a:lnTo>
                  <a:pt x="3417570" y="0"/>
                </a:lnTo>
                <a:lnTo>
                  <a:pt x="3417570" y="301231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19682" y="2601497"/>
            <a:ext cx="1918970" cy="2381885"/>
          </a:xfrm>
          <a:custGeom>
            <a:avLst/>
            <a:gdLst/>
            <a:ahLst/>
            <a:cxnLst/>
            <a:rect l="l" t="t" r="r" b="b"/>
            <a:pathLst>
              <a:path w="1918970" h="2381885">
                <a:moveTo>
                  <a:pt x="0" y="0"/>
                </a:moveTo>
                <a:lnTo>
                  <a:pt x="1918462" y="4013"/>
                </a:lnTo>
                <a:lnTo>
                  <a:pt x="1918462" y="2381478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33830" y="4433633"/>
            <a:ext cx="0" cy="1096010"/>
          </a:xfrm>
          <a:custGeom>
            <a:avLst/>
            <a:gdLst/>
            <a:ahLst/>
            <a:cxnLst/>
            <a:rect l="l" t="t" r="r" b="b"/>
            <a:pathLst>
              <a:path h="1096010">
                <a:moveTo>
                  <a:pt x="0" y="0"/>
                </a:moveTo>
                <a:lnTo>
                  <a:pt x="0" y="10955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95730" y="551647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364583" y="5646754"/>
            <a:ext cx="23939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latin typeface="Times New Roman"/>
                <a:cs typeface="Times New Roman"/>
              </a:rPr>
              <a:t>Te</a:t>
            </a:r>
            <a:r>
              <a:rPr sz="800" spc="-5" dirty="0">
                <a:latin typeface="Times New Roman"/>
                <a:cs typeface="Times New Roman"/>
              </a:rPr>
              <a:t>rra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74125" y="2749133"/>
            <a:ext cx="30670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Times New Roman"/>
                <a:cs typeface="Times New Roman"/>
              </a:rPr>
              <a:t>N</a:t>
            </a:r>
            <a:r>
              <a:rPr sz="800" spc="-25" dirty="0">
                <a:latin typeface="Times New Roman"/>
                <a:cs typeface="Times New Roman"/>
              </a:rPr>
              <a:t>e</a:t>
            </a:r>
            <a:r>
              <a:rPr sz="800" spc="5" dirty="0">
                <a:latin typeface="Times New Roman"/>
                <a:cs typeface="Times New Roman"/>
              </a:rPr>
              <a:t>u</a:t>
            </a:r>
            <a:r>
              <a:rPr sz="800" dirty="0">
                <a:latin typeface="Times New Roman"/>
                <a:cs typeface="Times New Roman"/>
              </a:rPr>
              <a:t>t</a:t>
            </a:r>
            <a:r>
              <a:rPr sz="800" spc="-5" dirty="0">
                <a:latin typeface="Times New Roman"/>
                <a:cs typeface="Times New Roman"/>
              </a:rPr>
              <a:t>r</a:t>
            </a:r>
            <a:r>
              <a:rPr sz="800" dirty="0">
                <a:latin typeface="Times New Roman"/>
                <a:cs typeface="Times New Roman"/>
              </a:rPr>
              <a:t>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5024" y="2070013"/>
            <a:ext cx="2082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40" dirty="0">
                <a:latin typeface="Times New Roman"/>
                <a:cs typeface="Times New Roman"/>
              </a:rPr>
              <a:t>F</a:t>
            </a:r>
            <a:r>
              <a:rPr sz="800" dirty="0">
                <a:latin typeface="Times New Roman"/>
                <a:cs typeface="Times New Roman"/>
              </a:rPr>
              <a:t>a</a:t>
            </a:r>
            <a:r>
              <a:rPr sz="800" spc="-5" dirty="0">
                <a:latin typeface="Times New Roman"/>
                <a:cs typeface="Times New Roman"/>
              </a:rPr>
              <a:t>s</a:t>
            </a:r>
            <a:r>
              <a:rPr sz="800" dirty="0"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8786300" y="653096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4284663" y="1989138"/>
            <a:ext cx="4724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Circuito elétrico independente.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230 Volts 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5  Amperes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50/60 Hz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Aterramento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Disjuntor de 15A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Antes de conectar o equipamento à rede verifique a tensão e o aterramento.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Não utilize extensões elétricas para ligar o equipamento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Posicionamento do equipamento. É muito importante que o equipamento seja instalado em um local bem ventilado, com boa circulação de ar e com um espaço mínimo de 15 cm entre todos os lados do equipameto e qualquer outo item, tais como paredes móveis ou outros equipamentos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152400" y="1143000"/>
            <a:ext cx="476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Especificações elétricas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96667" y="1042416"/>
            <a:ext cx="717801" cy="74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7575" y="2286000"/>
            <a:ext cx="3581398" cy="3962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5334000"/>
            <a:ext cx="2590798" cy="990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295" y="4367784"/>
            <a:ext cx="4245862" cy="2033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344" y="1700783"/>
            <a:ext cx="4242815" cy="41178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344" y="4367784"/>
            <a:ext cx="4245863" cy="2033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391" y="1700783"/>
            <a:ext cx="4242814" cy="41178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0750" y="2286000"/>
            <a:ext cx="3581387" cy="3962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29955" y="1685779"/>
            <a:ext cx="3891279" cy="150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a  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</a:t>
            </a:r>
            <a:r>
              <a:rPr sz="2000" b="1" spc="-30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sem</a:t>
            </a:r>
            <a:r>
              <a:rPr sz="2000" b="1" spc="-25" dirty="0">
                <a:latin typeface="Times New Roman"/>
                <a:cs typeface="Times New Roman"/>
              </a:rPr>
              <a:t>b</a:t>
            </a:r>
            <a:r>
              <a:rPr sz="2000" b="1" spc="-10" dirty="0">
                <a:latin typeface="Times New Roman"/>
                <a:cs typeface="Times New Roman"/>
              </a:rPr>
              <a:t>a</a:t>
            </a:r>
            <a:r>
              <a:rPr sz="2000" b="1" spc="-45" dirty="0">
                <a:latin typeface="Times New Roman"/>
                <a:cs typeface="Times New Roman"/>
              </a:rPr>
              <a:t>l</a:t>
            </a:r>
            <a:r>
              <a:rPr sz="2000" b="1" spc="-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r 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  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e</a:t>
            </a:r>
            <a:r>
              <a:rPr sz="2000" b="1" spc="-10" dirty="0">
                <a:latin typeface="Times New Roman"/>
                <a:cs typeface="Times New Roman"/>
              </a:rPr>
              <a:t>qu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spc="-25" dirty="0">
                <a:latin typeface="Times New Roman"/>
                <a:cs typeface="Times New Roman"/>
              </a:rPr>
              <a:t>p</a:t>
            </a:r>
            <a:r>
              <a:rPr sz="2000" b="1" spc="-10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me</a:t>
            </a:r>
            <a:r>
              <a:rPr sz="2000" b="1" spc="-25" dirty="0">
                <a:latin typeface="Times New Roman"/>
                <a:cs typeface="Times New Roman"/>
              </a:rPr>
              <a:t>n</a:t>
            </a:r>
            <a:r>
              <a:rPr sz="2000" b="1" spc="-20" dirty="0">
                <a:latin typeface="Times New Roman"/>
                <a:cs typeface="Times New Roman"/>
              </a:rPr>
              <a:t>to</a:t>
            </a:r>
            <a:r>
              <a:rPr sz="2000" b="1" dirty="0">
                <a:latin typeface="Times New Roman"/>
                <a:cs typeface="Times New Roman"/>
              </a:rPr>
              <a:t>,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m</a:t>
            </a:r>
            <a:r>
              <a:rPr sz="2000" b="1" spc="24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u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spc="-10" dirty="0">
                <a:latin typeface="Times New Roman"/>
                <a:cs typeface="Times New Roman"/>
              </a:rPr>
              <a:t>d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25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2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3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te</a:t>
            </a:r>
            <a:r>
              <a:rPr sz="2000" b="1" spc="2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2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2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da </a:t>
            </a:r>
            <a:r>
              <a:rPr sz="2000" b="1" spc="-240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c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30" dirty="0">
                <a:latin typeface="Times New Roman"/>
                <a:cs typeface="Times New Roman"/>
              </a:rPr>
              <a:t>i</a:t>
            </a:r>
            <a:r>
              <a:rPr sz="2000" b="1" spc="-20" dirty="0">
                <a:latin typeface="Times New Roman"/>
                <a:cs typeface="Times New Roman"/>
              </a:rPr>
              <a:t>x</a:t>
            </a:r>
            <a:r>
              <a:rPr sz="2000" b="1" dirty="0">
                <a:latin typeface="Times New Roman"/>
                <a:cs typeface="Times New Roman"/>
              </a:rPr>
              <a:t>a s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b</a:t>
            </a:r>
            <a:r>
              <a:rPr sz="2000" b="1" spc="-7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 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  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-3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10" dirty="0">
                <a:latin typeface="Times New Roman"/>
                <a:cs typeface="Times New Roman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a  </a:t>
            </a:r>
            <a:r>
              <a:rPr sz="2000" b="1" spc="-10" dirty="0">
                <a:latin typeface="Times New Roman"/>
                <a:cs typeface="Times New Roman"/>
              </a:rPr>
              <a:t>p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2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spc="-3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h</a:t>
            </a:r>
            <a:r>
              <a:rPr sz="2000" b="1" spc="-2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da 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q</a:t>
            </a:r>
            <a:r>
              <a:rPr sz="2000" b="1" dirty="0">
                <a:latin typeface="Times New Roman"/>
                <a:cs typeface="Times New Roman"/>
              </a:rPr>
              <a:t>ue 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5" dirty="0">
                <a:latin typeface="Times New Roman"/>
                <a:cs typeface="Times New Roman"/>
              </a:rPr>
              <a:t>s</a:t>
            </a:r>
            <a:r>
              <a:rPr sz="2000" b="1" spc="-20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m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75" dirty="0">
                <a:latin typeface="Times New Roman"/>
                <a:cs typeface="Times New Roman"/>
              </a:rPr>
              <a:t>r</a:t>
            </a:r>
            <a:r>
              <a:rPr sz="2000" b="1" spc="-15" dirty="0">
                <a:latin typeface="Times New Roman"/>
                <a:cs typeface="Times New Roman"/>
              </a:rPr>
              <a:t>c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me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15" dirty="0">
                <a:latin typeface="Times New Roman"/>
                <a:cs typeface="Times New Roman"/>
              </a:rPr>
              <a:t>m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, 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-10" dirty="0">
                <a:latin typeface="Times New Roman"/>
                <a:cs typeface="Times New Roman"/>
              </a:rPr>
              <a:t>og</a:t>
            </a:r>
            <a:r>
              <a:rPr sz="2000" b="1" dirty="0">
                <a:latin typeface="Times New Roman"/>
                <a:cs typeface="Times New Roman"/>
              </a:rPr>
              <a:t>o 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pu</a:t>
            </a:r>
            <a:r>
              <a:rPr sz="2000" b="1" spc="5" dirty="0">
                <a:latin typeface="Times New Roman"/>
                <a:cs typeface="Times New Roman"/>
              </a:rPr>
              <a:t>x</a:t>
            </a:r>
            <a:r>
              <a:rPr sz="2000" b="1" dirty="0">
                <a:latin typeface="Times New Roman"/>
                <a:cs typeface="Times New Roman"/>
              </a:rPr>
              <a:t>e 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30" dirty="0">
                <a:latin typeface="Times New Roman"/>
                <a:cs typeface="Times New Roman"/>
              </a:rPr>
              <a:t>i</a:t>
            </a:r>
            <a:r>
              <a:rPr sz="2000" b="1" spc="5" dirty="0">
                <a:latin typeface="Times New Roman"/>
                <a:cs typeface="Times New Roman"/>
              </a:rPr>
              <a:t>x</a:t>
            </a:r>
            <a:r>
              <a:rPr sz="2000" b="1" dirty="0">
                <a:latin typeface="Times New Roman"/>
                <a:cs typeface="Times New Roman"/>
              </a:rPr>
              <a:t>a  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p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3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-30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 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1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se 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rá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9955" y="3210536"/>
            <a:ext cx="389064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r">
              <a:lnSpc>
                <a:spcPct val="100000"/>
              </a:lnSpc>
              <a:tabLst>
                <a:tab pos="1532255" algn="l"/>
                <a:tab pos="2489835" algn="l"/>
                <a:tab pos="3735070" algn="l"/>
              </a:tabLst>
            </a:pP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-10" dirty="0">
                <a:latin typeface="Times New Roman"/>
                <a:cs typeface="Times New Roman"/>
              </a:rPr>
              <a:t>ob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3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2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,	nun</a:t>
            </a:r>
            <a:r>
              <a:rPr sz="2000" b="1" spc="-15" dirty="0">
                <a:latin typeface="Times New Roman"/>
                <a:cs typeface="Times New Roman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a	</a:t>
            </a:r>
            <a:r>
              <a:rPr sz="2000" b="1" spc="-15" dirty="0">
                <a:latin typeface="Times New Roman"/>
                <a:cs typeface="Times New Roman"/>
              </a:rPr>
              <a:t>c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-75" dirty="0">
                <a:latin typeface="Times New Roman"/>
                <a:cs typeface="Times New Roman"/>
              </a:rPr>
              <a:t>r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ue	a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9955" y="3515437"/>
            <a:ext cx="323532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56360" algn="l"/>
                <a:tab pos="229044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m</a:t>
            </a:r>
            <a:r>
              <a:rPr sz="2000" b="1" spc="5" dirty="0">
                <a:latin typeface="Times New Roman"/>
                <a:cs typeface="Times New Roman"/>
              </a:rPr>
              <a:t>á</a:t>
            </a:r>
            <a:r>
              <a:rPr sz="2000" b="1" spc="-10" dirty="0">
                <a:latin typeface="Times New Roman"/>
                <a:cs typeface="Times New Roman"/>
              </a:rPr>
              <a:t>q</a:t>
            </a:r>
            <a:r>
              <a:rPr sz="2000" b="1" dirty="0">
                <a:latin typeface="Times New Roman"/>
                <a:cs typeface="Times New Roman"/>
              </a:rPr>
              <a:t>u</a:t>
            </a:r>
            <a:r>
              <a:rPr sz="2000" b="1" spc="-10" dirty="0">
                <a:latin typeface="Times New Roman"/>
                <a:cs typeface="Times New Roman"/>
              </a:rPr>
              <a:t>in</a:t>
            </a:r>
            <a:r>
              <a:rPr sz="2000" b="1" dirty="0">
                <a:latin typeface="Times New Roman"/>
                <a:cs typeface="Times New Roman"/>
              </a:rPr>
              <a:t>a	</a:t>
            </a:r>
            <a:r>
              <a:rPr sz="2000" b="1" spc="-10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s	</a:t>
            </a:r>
            <a:r>
              <a:rPr sz="2000" b="1" spc="-5" dirty="0">
                <a:latin typeface="Times New Roman"/>
                <a:cs typeface="Times New Roman"/>
              </a:rPr>
              <a:t>ci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-3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-90" dirty="0">
                <a:latin typeface="Times New Roman"/>
                <a:cs typeface="Times New Roman"/>
              </a:rPr>
              <a:t>r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9955" y="3820592"/>
            <a:ext cx="388112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630680" algn="l"/>
                <a:tab pos="2559050" algn="l"/>
                <a:tab pos="2950845" algn="l"/>
              </a:tabLst>
            </a:pPr>
            <a:r>
              <a:rPr sz="2000" b="1" spc="-75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f</a:t>
            </a:r>
            <a:r>
              <a:rPr sz="2000" b="1" spc="-15" dirty="0">
                <a:latin typeface="Times New Roman"/>
                <a:cs typeface="Times New Roman"/>
              </a:rPr>
              <a:t>r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spc="-10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5" dirty="0">
                <a:latin typeface="Times New Roman"/>
                <a:cs typeface="Times New Roman"/>
              </a:rPr>
              <a:t>n</a:t>
            </a:r>
            <a:r>
              <a:rPr sz="2000" b="1" spc="-10" dirty="0">
                <a:latin typeface="Times New Roman"/>
                <a:cs typeface="Times New Roman"/>
              </a:rPr>
              <a:t>to</a:t>
            </a:r>
            <a:r>
              <a:rPr sz="2000" b="1" dirty="0">
                <a:latin typeface="Times New Roman"/>
                <a:cs typeface="Times New Roman"/>
              </a:rPr>
              <a:t>,	</a:t>
            </a:r>
            <a:r>
              <a:rPr sz="2000" b="1" spc="5" dirty="0">
                <a:latin typeface="Times New Roman"/>
                <a:cs typeface="Times New Roman"/>
              </a:rPr>
              <a:t>g</a:t>
            </a:r>
            <a:r>
              <a:rPr sz="2000" b="1" spc="-10" dirty="0">
                <a:latin typeface="Times New Roman"/>
                <a:cs typeface="Times New Roman"/>
              </a:rPr>
              <a:t>u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de	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s	su</a:t>
            </a:r>
            <a:r>
              <a:rPr sz="2000" b="1" spc="-10" dirty="0">
                <a:latin typeface="Times New Roman"/>
                <a:cs typeface="Times New Roman"/>
              </a:rPr>
              <a:t>p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1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 d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s </a:t>
            </a:r>
            <a:r>
              <a:rPr sz="2000" b="1" spc="-1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me</a:t>
            </a:r>
            <a:r>
              <a:rPr sz="2000" b="1" spc="-10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m</a:t>
            </a:r>
            <a:r>
              <a:rPr sz="2000" b="1" spc="-10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s </a:t>
            </a:r>
            <a:r>
              <a:rPr sz="2000" b="1" spc="-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3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s 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-10" dirty="0">
                <a:latin typeface="Times New Roman"/>
                <a:cs typeface="Times New Roman"/>
              </a:rPr>
              <a:t>ã</a:t>
            </a:r>
            <a:r>
              <a:rPr sz="2000" b="1" dirty="0">
                <a:latin typeface="Times New Roman"/>
                <a:cs typeface="Times New Roman"/>
              </a:rPr>
              <a:t>o 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r</a:t>
            </a:r>
            <a:r>
              <a:rPr sz="2000" b="1" spc="-10" dirty="0">
                <a:latin typeface="Times New Roman"/>
                <a:cs typeface="Times New Roman"/>
              </a:rPr>
              <a:t>v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r </a:t>
            </a:r>
            <a:r>
              <a:rPr sz="2000" b="1" spc="-2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15" dirty="0">
                <a:latin typeface="Times New Roman"/>
                <a:cs typeface="Times New Roman"/>
              </a:rPr>
              <a:t>mo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9446" y="4430393"/>
            <a:ext cx="134810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5" dirty="0">
                <a:latin typeface="Times New Roman"/>
                <a:cs typeface="Times New Roman"/>
              </a:rPr>
              <a:t>er</a:t>
            </a:r>
            <a:r>
              <a:rPr sz="2000" b="1" spc="-15" dirty="0">
                <a:latin typeface="Times New Roman"/>
                <a:cs typeface="Times New Roman"/>
              </a:rPr>
              <a:t>r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m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-10" dirty="0">
                <a:latin typeface="Times New Roman"/>
                <a:cs typeface="Times New Roman"/>
              </a:rPr>
              <a:t>n</a:t>
            </a:r>
            <a:r>
              <a:rPr sz="2000" b="1" spc="-20" dirty="0">
                <a:latin typeface="Times New Roman"/>
                <a:cs typeface="Times New Roman"/>
              </a:rPr>
              <a:t>t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s n</a:t>
            </a:r>
            <a:r>
              <a:rPr sz="2000" b="1" spc="-5" dirty="0">
                <a:latin typeface="Times New Roman"/>
                <a:cs typeface="Times New Roman"/>
              </a:rPr>
              <a:t>ece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á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-30" dirty="0">
                <a:latin typeface="Times New Roman"/>
                <a:cs typeface="Times New Roman"/>
              </a:rPr>
              <a:t>i</a:t>
            </a:r>
            <a:r>
              <a:rPr sz="2000" b="1" spc="-10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88773" y="4430393"/>
            <a:ext cx="252222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  <a:tabLst>
                <a:tab pos="492125" algn="l"/>
                <a:tab pos="707390" algn="l"/>
                <a:tab pos="1548765" algn="l"/>
                <a:tab pos="2183765" algn="l"/>
                <a:tab pos="2296795" algn="l"/>
              </a:tabLst>
            </a:pPr>
            <a:r>
              <a:rPr sz="2000" b="1" dirty="0">
                <a:latin typeface="Times New Roman"/>
                <a:cs typeface="Times New Roman"/>
              </a:rPr>
              <a:t>de		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30" dirty="0">
                <a:latin typeface="Times New Roman"/>
                <a:cs typeface="Times New Roman"/>
              </a:rPr>
              <a:t>l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10" dirty="0">
                <a:latin typeface="Times New Roman"/>
                <a:cs typeface="Times New Roman"/>
              </a:rPr>
              <a:t>ha</a:t>
            </a:r>
            <a:r>
              <a:rPr sz="2000" b="1" spc="-5" dirty="0">
                <a:latin typeface="Times New Roman"/>
                <a:cs typeface="Times New Roman"/>
              </a:rPr>
              <a:t>me</a:t>
            </a:r>
            <a:r>
              <a:rPr sz="2000" b="1" spc="-10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to		se </a:t>
            </a:r>
            <a:r>
              <a:rPr sz="2000" b="1" spc="-1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s	</a:t>
            </a:r>
            <a:r>
              <a:rPr sz="2000" b="1" spc="-10" dirty="0">
                <a:latin typeface="Times New Roman"/>
                <a:cs typeface="Times New Roman"/>
              </a:rPr>
              <a:t>h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10" dirty="0">
                <a:latin typeface="Times New Roman"/>
                <a:cs typeface="Times New Roman"/>
              </a:rPr>
              <a:t>p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er</a:t>
            </a:r>
            <a:r>
              <a:rPr sz="2000" b="1" dirty="0">
                <a:latin typeface="Times New Roman"/>
                <a:cs typeface="Times New Roman"/>
              </a:rPr>
              <a:t>s	</a:t>
            </a:r>
            <a:r>
              <a:rPr sz="2000" b="1" spc="-10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	</a:t>
            </a:r>
            <a:r>
              <a:rPr sz="2000" b="1" spc="-15" dirty="0">
                <a:latin typeface="Times New Roman"/>
                <a:cs typeface="Times New Roman"/>
              </a:rPr>
              <a:t>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29446" y="5040194"/>
            <a:ext cx="3221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ut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spc="5" dirty="0">
                <a:latin typeface="Times New Roman"/>
                <a:cs typeface="Times New Roman"/>
              </a:rPr>
              <a:t>x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da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da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42" y="6401029"/>
            <a:ext cx="1621024" cy="456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11</a:t>
            </a:fld>
            <a:endParaRPr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52400" y="1143000"/>
            <a:ext cx="2544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Desembalar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7" y="0"/>
            <a:ext cx="9133691" cy="184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000" y="76200"/>
            <a:ext cx="914398" cy="1371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0032" y="6423659"/>
            <a:ext cx="4134609" cy="341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4228" y="6423659"/>
            <a:ext cx="326133" cy="341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6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238125" y="200025"/>
                </a:lnTo>
                <a:lnTo>
                  <a:pt x="66675" y="114300"/>
                </a:lnTo>
                <a:lnTo>
                  <a:pt x="238125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3725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50"/>
                </a:lnTo>
                <a:lnTo>
                  <a:pt x="66675" y="171450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22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22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85725"/>
                </a:moveTo>
                <a:lnTo>
                  <a:pt x="171450" y="0"/>
                </a:lnTo>
                <a:lnTo>
                  <a:pt x="171450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6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04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04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04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7075" y="6505575"/>
            <a:ext cx="238125" cy="171450"/>
          </a:xfrm>
          <a:custGeom>
            <a:avLst/>
            <a:gdLst/>
            <a:ahLst/>
            <a:cxnLst/>
            <a:rect l="l" t="t" r="r" b="b"/>
            <a:pathLst>
              <a:path w="238125" h="171450">
                <a:moveTo>
                  <a:pt x="238125" y="0"/>
                </a:moveTo>
                <a:lnTo>
                  <a:pt x="0" y="0"/>
                </a:lnTo>
                <a:lnTo>
                  <a:pt x="171450" y="85725"/>
                </a:lnTo>
                <a:lnTo>
                  <a:pt x="0" y="171450"/>
                </a:lnTo>
                <a:lnTo>
                  <a:pt x="238125" y="171450"/>
                </a:lnTo>
                <a:lnTo>
                  <a:pt x="2381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770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770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85725"/>
                </a:moveTo>
                <a:lnTo>
                  <a:pt x="0" y="171450"/>
                </a:lnTo>
                <a:lnTo>
                  <a:pt x="0" y="0"/>
                </a:lnTo>
                <a:lnTo>
                  <a:pt x="17145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04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08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88900" y="6505575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25" y="0"/>
                </a:moveTo>
                <a:lnTo>
                  <a:pt x="0" y="0"/>
                </a:lnTo>
                <a:lnTo>
                  <a:pt x="0" y="171450"/>
                </a:lnTo>
                <a:lnTo>
                  <a:pt x="150025" y="171450"/>
                </a:lnTo>
                <a:lnTo>
                  <a:pt x="21437" y="85725"/>
                </a:lnTo>
                <a:lnTo>
                  <a:pt x="1500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38925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50"/>
                </a:lnTo>
                <a:lnTo>
                  <a:pt x="66675" y="171450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10339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0"/>
                </a:moveTo>
                <a:lnTo>
                  <a:pt x="0" y="85725"/>
                </a:lnTo>
                <a:lnTo>
                  <a:pt x="128587" y="171450"/>
                </a:lnTo>
                <a:lnTo>
                  <a:pt x="128587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7475" y="6505575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89" h="171450">
                <a:moveTo>
                  <a:pt x="0" y="171450"/>
                </a:moveTo>
                <a:lnTo>
                  <a:pt x="21424" y="171450"/>
                </a:lnTo>
                <a:lnTo>
                  <a:pt x="21424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0339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85725"/>
                </a:moveTo>
                <a:lnTo>
                  <a:pt x="128587" y="0"/>
                </a:lnTo>
                <a:lnTo>
                  <a:pt x="128587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2712" y="6500812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4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52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52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52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81875" y="6505575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12" y="0"/>
                </a:moveTo>
                <a:lnTo>
                  <a:pt x="0" y="0"/>
                </a:lnTo>
                <a:lnTo>
                  <a:pt x="128587" y="85725"/>
                </a:lnTo>
                <a:lnTo>
                  <a:pt x="0" y="171450"/>
                </a:lnTo>
                <a:lnTo>
                  <a:pt x="150012" y="171450"/>
                </a:lnTo>
                <a:lnTo>
                  <a:pt x="150012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53312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87" y="0"/>
                </a:moveTo>
                <a:lnTo>
                  <a:pt x="0" y="0"/>
                </a:lnTo>
                <a:lnTo>
                  <a:pt x="0" y="171450"/>
                </a:lnTo>
                <a:lnTo>
                  <a:pt x="66687" y="171450"/>
                </a:lnTo>
                <a:lnTo>
                  <a:pt x="6668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81873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0"/>
                </a:moveTo>
                <a:lnTo>
                  <a:pt x="0" y="171450"/>
                </a:lnTo>
                <a:lnTo>
                  <a:pt x="128587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31899" y="6505575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90" h="171450">
                <a:moveTo>
                  <a:pt x="0" y="171450"/>
                </a:moveTo>
                <a:lnTo>
                  <a:pt x="21424" y="171450"/>
                </a:lnTo>
                <a:lnTo>
                  <a:pt x="21424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81872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85725"/>
                </a:moveTo>
                <a:lnTo>
                  <a:pt x="0" y="171450"/>
                </a:lnTo>
                <a:lnTo>
                  <a:pt x="0" y="0"/>
                </a:lnTo>
                <a:lnTo>
                  <a:pt x="128587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27135" y="6500812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5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152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200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88099" y="200025"/>
                </a:lnTo>
                <a:lnTo>
                  <a:pt x="88099" y="114300"/>
                </a:lnTo>
                <a:lnTo>
                  <a:pt x="66675" y="114300"/>
                </a:lnTo>
                <a:lnTo>
                  <a:pt x="152400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5981" y="6516292"/>
            <a:ext cx="99060" cy="161290"/>
          </a:xfrm>
          <a:custGeom>
            <a:avLst/>
            <a:gdLst/>
            <a:ahLst/>
            <a:cxnLst/>
            <a:rect l="l" t="t" r="r" b="b"/>
            <a:pathLst>
              <a:path w="99059" h="161290">
                <a:moveTo>
                  <a:pt x="98818" y="0"/>
                </a:moveTo>
                <a:lnTo>
                  <a:pt x="0" y="0"/>
                </a:lnTo>
                <a:lnTo>
                  <a:pt x="0" y="42862"/>
                </a:lnTo>
                <a:lnTo>
                  <a:pt x="32143" y="75006"/>
                </a:lnTo>
                <a:lnTo>
                  <a:pt x="10706" y="75006"/>
                </a:lnTo>
                <a:lnTo>
                  <a:pt x="10706" y="160731"/>
                </a:lnTo>
                <a:lnTo>
                  <a:pt x="98818" y="160731"/>
                </a:lnTo>
                <a:lnTo>
                  <a:pt x="98818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72400" y="6505575"/>
            <a:ext cx="152400" cy="32384"/>
          </a:xfrm>
          <a:custGeom>
            <a:avLst/>
            <a:gdLst/>
            <a:ahLst/>
            <a:cxnLst/>
            <a:rect l="l" t="t" r="r" b="b"/>
            <a:pathLst>
              <a:path w="152400" h="32384">
                <a:moveTo>
                  <a:pt x="152400" y="0"/>
                </a:moveTo>
                <a:lnTo>
                  <a:pt x="0" y="0"/>
                </a:lnTo>
                <a:lnTo>
                  <a:pt x="32143" y="32143"/>
                </a:lnTo>
                <a:lnTo>
                  <a:pt x="32143" y="10718"/>
                </a:lnTo>
                <a:lnTo>
                  <a:pt x="152400" y="10718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04551" y="6516289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21424" y="0"/>
                </a:moveTo>
                <a:lnTo>
                  <a:pt x="0" y="0"/>
                </a:lnTo>
                <a:lnTo>
                  <a:pt x="0" y="21437"/>
                </a:lnTo>
                <a:lnTo>
                  <a:pt x="21424" y="42862"/>
                </a:lnTo>
                <a:lnTo>
                  <a:pt x="21424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8107" y="665606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3180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08107" y="661288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43179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83118" y="665559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286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86675" y="6505575"/>
            <a:ext cx="171450" cy="85725"/>
          </a:xfrm>
          <a:custGeom>
            <a:avLst/>
            <a:gdLst/>
            <a:ahLst/>
            <a:cxnLst/>
            <a:rect l="l" t="t" r="r" b="b"/>
            <a:pathLst>
              <a:path w="171450" h="85725">
                <a:moveTo>
                  <a:pt x="85725" y="0"/>
                </a:moveTo>
                <a:lnTo>
                  <a:pt x="0" y="85725"/>
                </a:lnTo>
                <a:lnTo>
                  <a:pt x="171450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61681" y="665559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437" y="0"/>
                </a:lnTo>
              </a:path>
            </a:pathLst>
          </a:custGeom>
          <a:ln w="42862">
            <a:solidFill>
              <a:srgbClr val="007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866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lnTo>
                  <a:pt x="117868" y="32143"/>
                </a:lnTo>
                <a:lnTo>
                  <a:pt x="117868" y="10718"/>
                </a:lnTo>
                <a:lnTo>
                  <a:pt x="139306" y="10718"/>
                </a:lnTo>
                <a:lnTo>
                  <a:pt x="139306" y="53581"/>
                </a:lnTo>
                <a:lnTo>
                  <a:pt x="171450" y="85725"/>
                </a:lnTo>
                <a:lnTo>
                  <a:pt x="150012" y="85725"/>
                </a:lnTo>
                <a:lnTo>
                  <a:pt x="150012" y="171450"/>
                </a:lnTo>
                <a:lnTo>
                  <a:pt x="21437" y="171450"/>
                </a:lnTo>
                <a:lnTo>
                  <a:pt x="21437" y="85725"/>
                </a:lnTo>
                <a:lnTo>
                  <a:pt x="0" y="85725"/>
                </a:lnTo>
                <a:lnTo>
                  <a:pt x="857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04542" y="653771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90">
                <a:moveTo>
                  <a:pt x="0" y="0"/>
                </a:moveTo>
                <a:lnTo>
                  <a:pt x="21437" y="214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08111" y="65913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12857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61681" y="6634160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0" y="42862"/>
                </a:moveTo>
                <a:lnTo>
                  <a:pt x="0" y="0"/>
                </a:lnTo>
                <a:lnTo>
                  <a:pt x="21437" y="0"/>
                </a:lnTo>
                <a:lnTo>
                  <a:pt x="21437" y="4286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24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24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94319" y="6470903"/>
            <a:ext cx="387081" cy="220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98535" y="6470903"/>
            <a:ext cx="217930" cy="2209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24683" y="1095755"/>
            <a:ext cx="717801" cy="7406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90625" y="2438400"/>
            <a:ext cx="2495548" cy="1597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53025" y="4119562"/>
            <a:ext cx="2495548" cy="17398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90625" y="4119562"/>
            <a:ext cx="2495549" cy="1747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53025" y="2438400"/>
            <a:ext cx="2495548" cy="1597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32225" y="2998790"/>
            <a:ext cx="1174750" cy="421005"/>
          </a:xfrm>
          <a:custGeom>
            <a:avLst/>
            <a:gdLst/>
            <a:ahLst/>
            <a:cxnLst/>
            <a:rect l="l" t="t" r="r" b="b"/>
            <a:pathLst>
              <a:path w="1174750" h="421004">
                <a:moveTo>
                  <a:pt x="0" y="105168"/>
                </a:moveTo>
                <a:lnTo>
                  <a:pt x="881062" y="105168"/>
                </a:lnTo>
                <a:lnTo>
                  <a:pt x="881062" y="0"/>
                </a:lnTo>
                <a:lnTo>
                  <a:pt x="1174750" y="210337"/>
                </a:lnTo>
                <a:lnTo>
                  <a:pt x="881062" y="420687"/>
                </a:lnTo>
                <a:lnTo>
                  <a:pt x="881062" y="315506"/>
                </a:lnTo>
                <a:lnTo>
                  <a:pt x="0" y="315506"/>
                </a:lnTo>
                <a:lnTo>
                  <a:pt x="0" y="1051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94625" y="3279777"/>
            <a:ext cx="587375" cy="925194"/>
          </a:xfrm>
          <a:custGeom>
            <a:avLst/>
            <a:gdLst/>
            <a:ahLst/>
            <a:cxnLst/>
            <a:rect l="l" t="t" r="r" b="b"/>
            <a:pathLst>
              <a:path w="587375" h="925195">
                <a:moveTo>
                  <a:pt x="0" y="0"/>
                </a:moveTo>
                <a:lnTo>
                  <a:pt x="0" y="336232"/>
                </a:lnTo>
                <a:lnTo>
                  <a:pt x="48171" y="338188"/>
                </a:lnTo>
                <a:lnTo>
                  <a:pt x="95275" y="343928"/>
                </a:lnTo>
                <a:lnTo>
                  <a:pt x="141147" y="353339"/>
                </a:lnTo>
                <a:lnTo>
                  <a:pt x="185661" y="366229"/>
                </a:lnTo>
                <a:lnTo>
                  <a:pt x="228625" y="382473"/>
                </a:lnTo>
                <a:lnTo>
                  <a:pt x="269925" y="401904"/>
                </a:lnTo>
                <a:lnTo>
                  <a:pt x="309397" y="424383"/>
                </a:lnTo>
                <a:lnTo>
                  <a:pt x="346900" y="449757"/>
                </a:lnTo>
                <a:lnTo>
                  <a:pt x="382257" y="477875"/>
                </a:lnTo>
                <a:lnTo>
                  <a:pt x="415340" y="508571"/>
                </a:lnTo>
                <a:lnTo>
                  <a:pt x="445985" y="541705"/>
                </a:lnTo>
                <a:lnTo>
                  <a:pt x="474040" y="577126"/>
                </a:lnTo>
                <a:lnTo>
                  <a:pt x="499376" y="614692"/>
                </a:lnTo>
                <a:lnTo>
                  <a:pt x="521817" y="654227"/>
                </a:lnTo>
                <a:lnTo>
                  <a:pt x="541210" y="695604"/>
                </a:lnTo>
                <a:lnTo>
                  <a:pt x="557428" y="738657"/>
                </a:lnTo>
                <a:lnTo>
                  <a:pt x="570306" y="783234"/>
                </a:lnTo>
                <a:lnTo>
                  <a:pt x="579691" y="829195"/>
                </a:lnTo>
                <a:lnTo>
                  <a:pt x="585431" y="876376"/>
                </a:lnTo>
                <a:lnTo>
                  <a:pt x="587375" y="924636"/>
                </a:lnTo>
                <a:lnTo>
                  <a:pt x="587375" y="588403"/>
                </a:lnTo>
                <a:lnTo>
                  <a:pt x="585431" y="540143"/>
                </a:lnTo>
                <a:lnTo>
                  <a:pt x="579691" y="492963"/>
                </a:lnTo>
                <a:lnTo>
                  <a:pt x="570306" y="447001"/>
                </a:lnTo>
                <a:lnTo>
                  <a:pt x="557428" y="402424"/>
                </a:lnTo>
                <a:lnTo>
                  <a:pt x="541210" y="359371"/>
                </a:lnTo>
                <a:lnTo>
                  <a:pt x="521817" y="317995"/>
                </a:lnTo>
                <a:lnTo>
                  <a:pt x="499376" y="278460"/>
                </a:lnTo>
                <a:lnTo>
                  <a:pt x="474040" y="240893"/>
                </a:lnTo>
                <a:lnTo>
                  <a:pt x="445985" y="205473"/>
                </a:lnTo>
                <a:lnTo>
                  <a:pt x="415340" y="172339"/>
                </a:lnTo>
                <a:lnTo>
                  <a:pt x="382257" y="141643"/>
                </a:lnTo>
                <a:lnTo>
                  <a:pt x="346900" y="113525"/>
                </a:lnTo>
                <a:lnTo>
                  <a:pt x="309397" y="88150"/>
                </a:lnTo>
                <a:lnTo>
                  <a:pt x="269925" y="65671"/>
                </a:lnTo>
                <a:lnTo>
                  <a:pt x="228625" y="46240"/>
                </a:lnTo>
                <a:lnTo>
                  <a:pt x="185661" y="29997"/>
                </a:lnTo>
                <a:lnTo>
                  <a:pt x="141147" y="17094"/>
                </a:lnTo>
                <a:lnTo>
                  <a:pt x="95275" y="7696"/>
                </a:lnTo>
                <a:lnTo>
                  <a:pt x="48171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94625" y="3279777"/>
            <a:ext cx="587375" cy="1647825"/>
          </a:xfrm>
          <a:custGeom>
            <a:avLst/>
            <a:gdLst/>
            <a:ahLst/>
            <a:cxnLst/>
            <a:rect l="l" t="t" r="r" b="b"/>
            <a:pathLst>
              <a:path w="587375" h="1647825">
                <a:moveTo>
                  <a:pt x="587375" y="924636"/>
                </a:moveTo>
                <a:lnTo>
                  <a:pt x="585431" y="876376"/>
                </a:lnTo>
                <a:lnTo>
                  <a:pt x="579691" y="829195"/>
                </a:lnTo>
                <a:lnTo>
                  <a:pt x="570306" y="783234"/>
                </a:lnTo>
                <a:lnTo>
                  <a:pt x="557428" y="738657"/>
                </a:lnTo>
                <a:lnTo>
                  <a:pt x="541210" y="695604"/>
                </a:lnTo>
                <a:lnTo>
                  <a:pt x="521817" y="654227"/>
                </a:lnTo>
                <a:lnTo>
                  <a:pt x="499376" y="614692"/>
                </a:lnTo>
                <a:lnTo>
                  <a:pt x="474040" y="577126"/>
                </a:lnTo>
                <a:lnTo>
                  <a:pt x="445985" y="541705"/>
                </a:lnTo>
                <a:lnTo>
                  <a:pt x="415340" y="508571"/>
                </a:lnTo>
                <a:lnTo>
                  <a:pt x="382257" y="477875"/>
                </a:lnTo>
                <a:lnTo>
                  <a:pt x="346900" y="449757"/>
                </a:lnTo>
                <a:lnTo>
                  <a:pt x="309397" y="424383"/>
                </a:lnTo>
                <a:lnTo>
                  <a:pt x="269925" y="401904"/>
                </a:lnTo>
                <a:lnTo>
                  <a:pt x="228625" y="382473"/>
                </a:lnTo>
                <a:lnTo>
                  <a:pt x="185661" y="366229"/>
                </a:lnTo>
                <a:lnTo>
                  <a:pt x="141147" y="353339"/>
                </a:lnTo>
                <a:lnTo>
                  <a:pt x="95275" y="343928"/>
                </a:lnTo>
                <a:lnTo>
                  <a:pt x="48171" y="338188"/>
                </a:lnTo>
                <a:lnTo>
                  <a:pt x="0" y="336232"/>
                </a:lnTo>
                <a:lnTo>
                  <a:pt x="0" y="0"/>
                </a:lnTo>
                <a:lnTo>
                  <a:pt x="48171" y="1955"/>
                </a:lnTo>
                <a:lnTo>
                  <a:pt x="95275" y="7696"/>
                </a:lnTo>
                <a:lnTo>
                  <a:pt x="141147" y="17094"/>
                </a:lnTo>
                <a:lnTo>
                  <a:pt x="185661" y="29997"/>
                </a:lnTo>
                <a:lnTo>
                  <a:pt x="228625" y="46240"/>
                </a:lnTo>
                <a:lnTo>
                  <a:pt x="269925" y="65671"/>
                </a:lnTo>
                <a:lnTo>
                  <a:pt x="309397" y="88150"/>
                </a:lnTo>
                <a:lnTo>
                  <a:pt x="346900" y="113525"/>
                </a:lnTo>
                <a:lnTo>
                  <a:pt x="382257" y="141643"/>
                </a:lnTo>
                <a:lnTo>
                  <a:pt x="415340" y="172338"/>
                </a:lnTo>
                <a:lnTo>
                  <a:pt x="445985" y="205473"/>
                </a:lnTo>
                <a:lnTo>
                  <a:pt x="474040" y="240893"/>
                </a:lnTo>
                <a:lnTo>
                  <a:pt x="499376" y="278460"/>
                </a:lnTo>
                <a:lnTo>
                  <a:pt x="521817" y="317995"/>
                </a:lnTo>
                <a:lnTo>
                  <a:pt x="541210" y="359371"/>
                </a:lnTo>
                <a:lnTo>
                  <a:pt x="557428" y="402424"/>
                </a:lnTo>
                <a:lnTo>
                  <a:pt x="570306" y="447001"/>
                </a:lnTo>
                <a:lnTo>
                  <a:pt x="579691" y="492963"/>
                </a:lnTo>
                <a:lnTo>
                  <a:pt x="585431" y="540143"/>
                </a:lnTo>
                <a:lnTo>
                  <a:pt x="587375" y="588403"/>
                </a:lnTo>
                <a:lnTo>
                  <a:pt x="587375" y="924636"/>
                </a:lnTo>
                <a:lnTo>
                  <a:pt x="577049" y="1034643"/>
                </a:lnTo>
                <a:lnTo>
                  <a:pt x="559193" y="1104823"/>
                </a:lnTo>
                <a:lnTo>
                  <a:pt x="533107" y="1171702"/>
                </a:lnTo>
                <a:lnTo>
                  <a:pt x="499275" y="1234605"/>
                </a:lnTo>
                <a:lnTo>
                  <a:pt x="458152" y="1292859"/>
                </a:lnTo>
                <a:lnTo>
                  <a:pt x="410235" y="1345780"/>
                </a:lnTo>
                <a:lnTo>
                  <a:pt x="355981" y="1392720"/>
                </a:lnTo>
                <a:lnTo>
                  <a:pt x="295884" y="1432979"/>
                </a:lnTo>
                <a:lnTo>
                  <a:pt x="230403" y="1465897"/>
                </a:lnTo>
                <a:lnTo>
                  <a:pt x="195795" y="1479397"/>
                </a:lnTo>
                <a:lnTo>
                  <a:pt x="195795" y="1647507"/>
                </a:lnTo>
                <a:lnTo>
                  <a:pt x="0" y="1344929"/>
                </a:lnTo>
                <a:lnTo>
                  <a:pt x="195795" y="975042"/>
                </a:lnTo>
                <a:lnTo>
                  <a:pt x="195795" y="1143165"/>
                </a:lnTo>
                <a:lnTo>
                  <a:pt x="222034" y="1133157"/>
                </a:lnTo>
                <a:lnTo>
                  <a:pt x="272567" y="1109637"/>
                </a:lnTo>
                <a:lnTo>
                  <a:pt x="320281" y="1081646"/>
                </a:lnTo>
                <a:lnTo>
                  <a:pt x="364934" y="1049477"/>
                </a:lnTo>
                <a:lnTo>
                  <a:pt x="406260" y="1013371"/>
                </a:lnTo>
                <a:lnTo>
                  <a:pt x="444017" y="973607"/>
                </a:lnTo>
                <a:lnTo>
                  <a:pt x="477951" y="930452"/>
                </a:lnTo>
                <a:lnTo>
                  <a:pt x="507796" y="884161"/>
                </a:lnTo>
                <a:lnTo>
                  <a:pt x="533298" y="835024"/>
                </a:lnTo>
                <a:lnTo>
                  <a:pt x="554228" y="783285"/>
                </a:lnTo>
                <a:lnTo>
                  <a:pt x="562889" y="75652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32225" y="4681537"/>
            <a:ext cx="1027430" cy="419100"/>
          </a:xfrm>
          <a:custGeom>
            <a:avLst/>
            <a:gdLst/>
            <a:ahLst/>
            <a:cxnLst/>
            <a:rect l="l" t="t" r="r" b="b"/>
            <a:pathLst>
              <a:path w="1027429" h="419100">
                <a:moveTo>
                  <a:pt x="0" y="209550"/>
                </a:moveTo>
                <a:lnTo>
                  <a:pt x="256781" y="0"/>
                </a:lnTo>
                <a:lnTo>
                  <a:pt x="256781" y="104775"/>
                </a:lnTo>
                <a:lnTo>
                  <a:pt x="1027112" y="104775"/>
                </a:lnTo>
                <a:lnTo>
                  <a:pt x="1027112" y="314325"/>
                </a:lnTo>
                <a:lnTo>
                  <a:pt x="256781" y="314325"/>
                </a:lnTo>
                <a:lnTo>
                  <a:pt x="256781" y="419100"/>
                </a:lnTo>
                <a:lnTo>
                  <a:pt x="0" y="209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7200" y="4099162"/>
            <a:ext cx="587375" cy="1002030"/>
          </a:xfrm>
          <a:custGeom>
            <a:avLst/>
            <a:gdLst/>
            <a:ahLst/>
            <a:cxnLst/>
            <a:rect l="l" t="t" r="r" b="b"/>
            <a:pathLst>
              <a:path w="587375" h="1002029">
                <a:moveTo>
                  <a:pt x="0" y="0"/>
                </a:moveTo>
                <a:lnTo>
                  <a:pt x="0" y="364172"/>
                </a:lnTo>
                <a:lnTo>
                  <a:pt x="1943" y="416445"/>
                </a:lnTo>
                <a:lnTo>
                  <a:pt x="7683" y="467550"/>
                </a:lnTo>
                <a:lnTo>
                  <a:pt x="17068" y="517321"/>
                </a:lnTo>
                <a:lnTo>
                  <a:pt x="29946" y="565607"/>
                </a:lnTo>
                <a:lnTo>
                  <a:pt x="46164" y="612241"/>
                </a:lnTo>
                <a:lnTo>
                  <a:pt x="65557" y="657047"/>
                </a:lnTo>
                <a:lnTo>
                  <a:pt x="87998" y="699871"/>
                </a:lnTo>
                <a:lnTo>
                  <a:pt x="113334" y="740549"/>
                </a:lnTo>
                <a:lnTo>
                  <a:pt x="141389" y="778916"/>
                </a:lnTo>
                <a:lnTo>
                  <a:pt x="172034" y="814806"/>
                </a:lnTo>
                <a:lnTo>
                  <a:pt x="205117" y="848055"/>
                </a:lnTo>
                <a:lnTo>
                  <a:pt x="240474" y="878509"/>
                </a:lnTo>
                <a:lnTo>
                  <a:pt x="277964" y="905992"/>
                </a:lnTo>
                <a:lnTo>
                  <a:pt x="317449" y="930338"/>
                </a:lnTo>
                <a:lnTo>
                  <a:pt x="358736" y="951382"/>
                </a:lnTo>
                <a:lnTo>
                  <a:pt x="401713" y="968984"/>
                </a:lnTo>
                <a:lnTo>
                  <a:pt x="446227" y="982954"/>
                </a:lnTo>
                <a:lnTo>
                  <a:pt x="492099" y="993127"/>
                </a:lnTo>
                <a:lnTo>
                  <a:pt x="539203" y="999363"/>
                </a:lnTo>
                <a:lnTo>
                  <a:pt x="587375" y="1001471"/>
                </a:lnTo>
                <a:lnTo>
                  <a:pt x="587375" y="637298"/>
                </a:lnTo>
                <a:lnTo>
                  <a:pt x="539203" y="635190"/>
                </a:lnTo>
                <a:lnTo>
                  <a:pt x="492099" y="628954"/>
                </a:lnTo>
                <a:lnTo>
                  <a:pt x="446227" y="618782"/>
                </a:lnTo>
                <a:lnTo>
                  <a:pt x="401713" y="604812"/>
                </a:lnTo>
                <a:lnTo>
                  <a:pt x="358736" y="587209"/>
                </a:lnTo>
                <a:lnTo>
                  <a:pt x="317449" y="566166"/>
                </a:lnTo>
                <a:lnTo>
                  <a:pt x="277964" y="541820"/>
                </a:lnTo>
                <a:lnTo>
                  <a:pt x="240474" y="514337"/>
                </a:lnTo>
                <a:lnTo>
                  <a:pt x="205117" y="483882"/>
                </a:lnTo>
                <a:lnTo>
                  <a:pt x="172034" y="450634"/>
                </a:lnTo>
                <a:lnTo>
                  <a:pt x="141389" y="414743"/>
                </a:lnTo>
                <a:lnTo>
                  <a:pt x="113334" y="376377"/>
                </a:lnTo>
                <a:lnTo>
                  <a:pt x="87998" y="335699"/>
                </a:lnTo>
                <a:lnTo>
                  <a:pt x="65557" y="292874"/>
                </a:lnTo>
                <a:lnTo>
                  <a:pt x="46164" y="248069"/>
                </a:lnTo>
                <a:lnTo>
                  <a:pt x="29946" y="201434"/>
                </a:lnTo>
                <a:lnTo>
                  <a:pt x="17068" y="153149"/>
                </a:lnTo>
                <a:lnTo>
                  <a:pt x="7683" y="103378"/>
                </a:lnTo>
                <a:lnTo>
                  <a:pt x="1943" y="52273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7200" y="3316220"/>
            <a:ext cx="587375" cy="1784985"/>
          </a:xfrm>
          <a:custGeom>
            <a:avLst/>
            <a:gdLst/>
            <a:ahLst/>
            <a:cxnLst/>
            <a:rect l="l" t="t" r="r" b="b"/>
            <a:pathLst>
              <a:path w="587375" h="1784985">
                <a:moveTo>
                  <a:pt x="0" y="782942"/>
                </a:moveTo>
                <a:lnTo>
                  <a:pt x="1943" y="835215"/>
                </a:lnTo>
                <a:lnTo>
                  <a:pt x="7683" y="886320"/>
                </a:lnTo>
                <a:lnTo>
                  <a:pt x="17068" y="936091"/>
                </a:lnTo>
                <a:lnTo>
                  <a:pt x="29946" y="984377"/>
                </a:lnTo>
                <a:lnTo>
                  <a:pt x="46164" y="1031011"/>
                </a:lnTo>
                <a:lnTo>
                  <a:pt x="65557" y="1075817"/>
                </a:lnTo>
                <a:lnTo>
                  <a:pt x="87998" y="1118641"/>
                </a:lnTo>
                <a:lnTo>
                  <a:pt x="113334" y="1159319"/>
                </a:lnTo>
                <a:lnTo>
                  <a:pt x="141389" y="1197686"/>
                </a:lnTo>
                <a:lnTo>
                  <a:pt x="172034" y="1233576"/>
                </a:lnTo>
                <a:lnTo>
                  <a:pt x="205117" y="1266825"/>
                </a:lnTo>
                <a:lnTo>
                  <a:pt x="240474" y="1297279"/>
                </a:lnTo>
                <a:lnTo>
                  <a:pt x="277964" y="1324762"/>
                </a:lnTo>
                <a:lnTo>
                  <a:pt x="317449" y="1349108"/>
                </a:lnTo>
                <a:lnTo>
                  <a:pt x="358736" y="1370152"/>
                </a:lnTo>
                <a:lnTo>
                  <a:pt x="401713" y="1387754"/>
                </a:lnTo>
                <a:lnTo>
                  <a:pt x="446227" y="1401724"/>
                </a:lnTo>
                <a:lnTo>
                  <a:pt x="492099" y="1411897"/>
                </a:lnTo>
                <a:lnTo>
                  <a:pt x="539203" y="1418132"/>
                </a:lnTo>
                <a:lnTo>
                  <a:pt x="587375" y="1420241"/>
                </a:lnTo>
                <a:lnTo>
                  <a:pt x="587375" y="1784413"/>
                </a:lnTo>
                <a:lnTo>
                  <a:pt x="539203" y="1782305"/>
                </a:lnTo>
                <a:lnTo>
                  <a:pt x="492099" y="1776069"/>
                </a:lnTo>
                <a:lnTo>
                  <a:pt x="446227" y="1765896"/>
                </a:lnTo>
                <a:lnTo>
                  <a:pt x="401713" y="1751926"/>
                </a:lnTo>
                <a:lnTo>
                  <a:pt x="358736" y="1734337"/>
                </a:lnTo>
                <a:lnTo>
                  <a:pt x="317449" y="1713280"/>
                </a:lnTo>
                <a:lnTo>
                  <a:pt x="277964" y="1688934"/>
                </a:lnTo>
                <a:lnTo>
                  <a:pt x="240474" y="1661452"/>
                </a:lnTo>
                <a:lnTo>
                  <a:pt x="205117" y="1630997"/>
                </a:lnTo>
                <a:lnTo>
                  <a:pt x="172034" y="1597748"/>
                </a:lnTo>
                <a:lnTo>
                  <a:pt x="141389" y="1561858"/>
                </a:lnTo>
                <a:lnTo>
                  <a:pt x="113334" y="1523492"/>
                </a:lnTo>
                <a:lnTo>
                  <a:pt x="87998" y="1482813"/>
                </a:lnTo>
                <a:lnTo>
                  <a:pt x="65557" y="1439989"/>
                </a:lnTo>
                <a:lnTo>
                  <a:pt x="46164" y="1395183"/>
                </a:lnTo>
                <a:lnTo>
                  <a:pt x="29946" y="1348549"/>
                </a:lnTo>
                <a:lnTo>
                  <a:pt x="17068" y="1300264"/>
                </a:lnTo>
                <a:lnTo>
                  <a:pt x="7683" y="1250492"/>
                </a:lnTo>
                <a:lnTo>
                  <a:pt x="1943" y="1199388"/>
                </a:lnTo>
                <a:lnTo>
                  <a:pt x="0" y="1147114"/>
                </a:lnTo>
                <a:lnTo>
                  <a:pt x="0" y="782942"/>
                </a:lnTo>
                <a:lnTo>
                  <a:pt x="1168" y="742670"/>
                </a:lnTo>
                <a:lnTo>
                  <a:pt x="4622" y="702919"/>
                </a:lnTo>
                <a:lnTo>
                  <a:pt x="10325" y="663790"/>
                </a:lnTo>
                <a:lnTo>
                  <a:pt x="18199" y="625386"/>
                </a:lnTo>
                <a:lnTo>
                  <a:pt x="28181" y="587781"/>
                </a:lnTo>
                <a:lnTo>
                  <a:pt x="40220" y="551065"/>
                </a:lnTo>
                <a:lnTo>
                  <a:pt x="54267" y="515340"/>
                </a:lnTo>
                <a:lnTo>
                  <a:pt x="70243" y="480695"/>
                </a:lnTo>
                <a:lnTo>
                  <a:pt x="107784" y="414997"/>
                </a:lnTo>
                <a:lnTo>
                  <a:pt x="152361" y="354698"/>
                </a:lnTo>
                <a:lnTo>
                  <a:pt x="203504" y="300532"/>
                </a:lnTo>
                <a:lnTo>
                  <a:pt x="260731" y="253225"/>
                </a:lnTo>
                <a:lnTo>
                  <a:pt x="323583" y="213499"/>
                </a:lnTo>
                <a:lnTo>
                  <a:pt x="391579" y="182092"/>
                </a:lnTo>
                <a:lnTo>
                  <a:pt x="391579" y="0"/>
                </a:lnTo>
                <a:lnTo>
                  <a:pt x="587375" y="327723"/>
                </a:lnTo>
                <a:lnTo>
                  <a:pt x="391579" y="728345"/>
                </a:lnTo>
                <a:lnTo>
                  <a:pt x="391579" y="546265"/>
                </a:lnTo>
                <a:lnTo>
                  <a:pt x="339737" y="569226"/>
                </a:lnTo>
                <a:lnTo>
                  <a:pt x="290576" y="597154"/>
                </a:lnTo>
                <a:lnTo>
                  <a:pt x="244360" y="629767"/>
                </a:lnTo>
                <a:lnTo>
                  <a:pt x="201345" y="666775"/>
                </a:lnTo>
                <a:lnTo>
                  <a:pt x="161772" y="707898"/>
                </a:lnTo>
                <a:lnTo>
                  <a:pt x="125895" y="752843"/>
                </a:lnTo>
                <a:lnTo>
                  <a:pt x="93980" y="801319"/>
                </a:lnTo>
                <a:lnTo>
                  <a:pt x="66268" y="853033"/>
                </a:lnTo>
                <a:lnTo>
                  <a:pt x="43014" y="907694"/>
                </a:lnTo>
                <a:lnTo>
                  <a:pt x="33147" y="936053"/>
                </a:lnTo>
                <a:lnTo>
                  <a:pt x="24485" y="96503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152400" y="1752600"/>
            <a:ext cx="8839779" cy="365159"/>
          </a:xfrm>
          <a:prstGeom prst="rect">
            <a:avLst/>
          </a:prstGeom>
        </p:spPr>
        <p:txBody>
          <a:bodyPr vert="horz" wrap="square" lIns="0" tIns="117787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760"/>
              </a:spcBef>
            </a:pPr>
            <a:r>
              <a:rPr sz="1600" b="0" spc="-25" dirty="0" smtClean="0">
                <a:latin typeface="Times New Roman"/>
                <a:cs typeface="Times New Roman"/>
              </a:rPr>
              <a:t>L</a:t>
            </a:r>
            <a:r>
              <a:rPr sz="1600" b="0" spc="-5" dirty="0" smtClean="0">
                <a:latin typeface="Times New Roman"/>
                <a:cs typeface="Times New Roman"/>
              </a:rPr>
              <a:t>i</a:t>
            </a:r>
            <a:r>
              <a:rPr sz="1600" b="0" dirty="0" smtClean="0">
                <a:latin typeface="Times New Roman"/>
                <a:cs typeface="Times New Roman"/>
              </a:rPr>
              <a:t>gu</a:t>
            </a:r>
            <a:r>
              <a:rPr sz="1600" b="0" spc="-5" dirty="0" smtClean="0">
                <a:latin typeface="Times New Roman"/>
                <a:cs typeface="Times New Roman"/>
              </a:rPr>
              <a:t>e</a:t>
            </a:r>
            <a:r>
              <a:rPr sz="1600" b="0" spc="-20" dirty="0" smtClean="0">
                <a:latin typeface="Times New Roman"/>
                <a:cs typeface="Times New Roman"/>
              </a:rPr>
              <a:t> </a:t>
            </a:r>
            <a:r>
              <a:rPr sz="1600" b="0" spc="-5" dirty="0">
                <a:latin typeface="Times New Roman"/>
                <a:cs typeface="Times New Roman"/>
              </a:rPr>
              <a:t>o</a:t>
            </a:r>
            <a:r>
              <a:rPr sz="1600" b="0" spc="-15" dirty="0">
                <a:latin typeface="Times New Roman"/>
                <a:cs typeface="Times New Roman"/>
              </a:rPr>
              <a:t> </a:t>
            </a:r>
            <a:r>
              <a:rPr sz="1600" b="0" spc="-20" dirty="0">
                <a:latin typeface="Times New Roman"/>
                <a:cs typeface="Times New Roman"/>
              </a:rPr>
              <a:t>e</a:t>
            </a:r>
            <a:r>
              <a:rPr sz="1600" b="0" dirty="0">
                <a:latin typeface="Times New Roman"/>
                <a:cs typeface="Times New Roman"/>
              </a:rPr>
              <a:t>qu</a:t>
            </a:r>
            <a:r>
              <a:rPr sz="1600" b="0" spc="-5" dirty="0">
                <a:latin typeface="Times New Roman"/>
                <a:cs typeface="Times New Roman"/>
              </a:rPr>
              <a:t>ip</a:t>
            </a:r>
            <a:r>
              <a:rPr sz="1600" b="0" spc="-20" dirty="0">
                <a:latin typeface="Times New Roman"/>
                <a:cs typeface="Times New Roman"/>
              </a:rPr>
              <a:t>a</a:t>
            </a:r>
            <a:r>
              <a:rPr sz="1600" b="0" spc="-75" dirty="0">
                <a:latin typeface="Times New Roman"/>
                <a:cs typeface="Times New Roman"/>
              </a:rPr>
              <a:t>m</a:t>
            </a:r>
            <a:r>
              <a:rPr sz="1600" b="0" spc="-20" dirty="0">
                <a:latin typeface="Times New Roman"/>
                <a:cs typeface="Times New Roman"/>
              </a:rPr>
              <a:t>e</a:t>
            </a:r>
            <a:r>
              <a:rPr sz="1600" b="0" dirty="0">
                <a:latin typeface="Times New Roman"/>
                <a:cs typeface="Times New Roman"/>
              </a:rPr>
              <a:t>n</a:t>
            </a:r>
            <a:r>
              <a:rPr sz="1600" b="0" spc="-5" dirty="0">
                <a:latin typeface="Times New Roman"/>
                <a:cs typeface="Times New Roman"/>
              </a:rPr>
              <a:t>to</a:t>
            </a:r>
            <a:r>
              <a:rPr sz="1600" b="0" spc="95" dirty="0">
                <a:latin typeface="Times New Roman"/>
                <a:cs typeface="Times New Roman"/>
              </a:rPr>
              <a:t> </a:t>
            </a:r>
            <a:r>
              <a:rPr sz="1600" b="0" dirty="0">
                <a:latin typeface="Times New Roman"/>
                <a:cs typeface="Times New Roman"/>
              </a:rPr>
              <a:t>p</a:t>
            </a:r>
            <a:r>
              <a:rPr sz="1600" b="0" spc="-25" dirty="0">
                <a:latin typeface="Times New Roman"/>
                <a:cs typeface="Times New Roman"/>
              </a:rPr>
              <a:t>r</a:t>
            </a:r>
            <a:r>
              <a:rPr sz="1600" b="0" spc="-20" dirty="0">
                <a:latin typeface="Times New Roman"/>
                <a:cs typeface="Times New Roman"/>
              </a:rPr>
              <a:t>e</a:t>
            </a:r>
            <a:r>
              <a:rPr sz="1600" b="0" spc="-5" dirty="0">
                <a:latin typeface="Times New Roman"/>
                <a:cs typeface="Times New Roman"/>
              </a:rPr>
              <a:t>ssi</a:t>
            </a:r>
            <a:r>
              <a:rPr sz="1600" b="0" dirty="0">
                <a:latin typeface="Times New Roman"/>
                <a:cs typeface="Times New Roman"/>
              </a:rPr>
              <a:t>on</a:t>
            </a:r>
            <a:r>
              <a:rPr sz="1600" b="0" spc="-20" dirty="0">
                <a:latin typeface="Times New Roman"/>
                <a:cs typeface="Times New Roman"/>
              </a:rPr>
              <a:t>a</a:t>
            </a:r>
            <a:r>
              <a:rPr sz="1600" b="0" dirty="0">
                <a:latin typeface="Times New Roman"/>
                <a:cs typeface="Times New Roman"/>
              </a:rPr>
              <a:t>ndo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812161" y="3018477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064776" y="2891454"/>
            <a:ext cx="592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J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28136" y="3018477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776096" y="4731338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90589" y="4561431"/>
            <a:ext cx="95250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U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OOOO123</a:t>
            </a:r>
            <a:r>
              <a:rPr sz="800" b="1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95"/>
              </a:spcBef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23831" y="4588898"/>
            <a:ext cx="6686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N000001234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11957" y="4759622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27932" y="4731441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775892" y="3018579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791866" y="3018579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17275" y="2891557"/>
            <a:ext cx="6057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10</a:t>
            </a:r>
            <a:r>
              <a:rPr sz="800" b="1" spc="5" dirty="0">
                <a:latin typeface="Arial"/>
                <a:cs typeface="Arial"/>
              </a:rPr>
              <a:t>:</a:t>
            </a:r>
            <a:r>
              <a:rPr sz="800" b="1" spc="-5" dirty="0">
                <a:latin typeface="Arial"/>
                <a:cs typeface="Arial"/>
              </a:rPr>
              <a:t>00</a:t>
            </a:r>
            <a:r>
              <a:rPr sz="800" b="1" spc="5" dirty="0">
                <a:latin typeface="Arial"/>
                <a:cs typeface="Arial"/>
              </a:rPr>
              <a:t>:</a:t>
            </a:r>
            <a:r>
              <a:rPr sz="800" b="1" spc="-5" dirty="0">
                <a:latin typeface="Arial"/>
                <a:cs typeface="Arial"/>
              </a:rPr>
              <a:t>0</a:t>
            </a:r>
            <a:r>
              <a:rPr sz="800" b="1" dirty="0">
                <a:latin typeface="Arial"/>
                <a:cs typeface="Arial"/>
              </a:rPr>
              <a:t>0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419475" y="1773237"/>
            <a:ext cx="447673" cy="4333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51275" y="1916112"/>
            <a:ext cx="755648" cy="7604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042" y="6401029"/>
            <a:ext cx="1621024" cy="4569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84" name="object 8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12</a:t>
            </a:fld>
            <a:endParaRPr dirty="0"/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152400" y="1196975"/>
            <a:ext cx="2676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Prova inicial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625" y="1752600"/>
            <a:ext cx="2495548" cy="1597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2161" y="2332677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4776" y="2205654"/>
            <a:ext cx="592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J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8136" y="2332677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800" y="1752600"/>
            <a:ext cx="2495548" cy="1597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82525" y="2332677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0967" y="2205654"/>
            <a:ext cx="592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J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8601" y="2332677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19200" y="4038600"/>
            <a:ext cx="2495548" cy="1597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23402" y="4618677"/>
            <a:ext cx="27051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F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IO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3376" y="4491654"/>
            <a:ext cx="592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J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9479" y="4618677"/>
            <a:ext cx="27051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F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IO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53000" y="4038600"/>
            <a:ext cx="2495548" cy="1597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09704" y="4618677"/>
            <a:ext cx="338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H</a:t>
            </a:r>
            <a:r>
              <a:rPr sz="800" b="1" dirty="0">
                <a:latin typeface="Arial"/>
                <a:cs typeface="Arial"/>
              </a:rPr>
              <a:t>IELO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27056" y="4491654"/>
            <a:ext cx="592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J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25576" y="4618677"/>
            <a:ext cx="338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H</a:t>
            </a:r>
            <a:r>
              <a:rPr sz="800" b="1" dirty="0">
                <a:latin typeface="Arial"/>
                <a:cs typeface="Arial"/>
              </a:rPr>
              <a:t>IELO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3350" y="2997200"/>
            <a:ext cx="755649" cy="7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6237" y="2997200"/>
            <a:ext cx="754060" cy="7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9925" y="2997200"/>
            <a:ext cx="755649" cy="7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35600" y="2997200"/>
            <a:ext cx="755649" cy="7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92950" y="5300662"/>
            <a:ext cx="754061" cy="760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8625" y="5300662"/>
            <a:ext cx="754061" cy="760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19475" y="5300662"/>
            <a:ext cx="755649" cy="760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3713" y="5300662"/>
            <a:ext cx="754060" cy="760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2" y="6370104"/>
            <a:ext cx="1621024" cy="465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325" y="1676400"/>
            <a:ext cx="3200399" cy="1828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2972" y="2333657"/>
            <a:ext cx="338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H</a:t>
            </a:r>
            <a:r>
              <a:rPr sz="800" b="1" dirty="0">
                <a:latin typeface="Arial"/>
                <a:cs typeface="Arial"/>
              </a:rPr>
              <a:t>IELO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3772" y="2188255"/>
            <a:ext cx="592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J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5870" y="2333657"/>
            <a:ext cx="338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H</a:t>
            </a:r>
            <a:r>
              <a:rPr sz="800" b="1" dirty="0">
                <a:latin typeface="Arial"/>
                <a:cs typeface="Arial"/>
              </a:rPr>
              <a:t>IELO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600" y="1676400"/>
            <a:ext cx="3200399" cy="1828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5592" y="2188227"/>
            <a:ext cx="86423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D</a:t>
            </a:r>
            <a:r>
              <a:rPr sz="800" b="1" spc="-25" dirty="0">
                <a:latin typeface="Arial"/>
                <a:cs typeface="Arial"/>
              </a:rPr>
              <a:t>Y</a:t>
            </a:r>
            <a:r>
              <a:rPr sz="800" b="1" dirty="0">
                <a:latin typeface="Arial"/>
                <a:cs typeface="Arial"/>
              </a:rPr>
              <a:t>SPL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Y 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&amp; 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ORQUE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7325" y="3810000"/>
            <a:ext cx="3241675" cy="2173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3733800"/>
            <a:ext cx="3241673" cy="2174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6012" y="2741612"/>
            <a:ext cx="754060" cy="7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8537" y="2781300"/>
            <a:ext cx="754060" cy="7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8887" y="4365625"/>
            <a:ext cx="73025" cy="215900"/>
          </a:xfrm>
          <a:custGeom>
            <a:avLst/>
            <a:gdLst/>
            <a:ahLst/>
            <a:cxnLst/>
            <a:rect l="l" t="t" r="r" b="b"/>
            <a:pathLst>
              <a:path w="73025" h="215900">
                <a:moveTo>
                  <a:pt x="0" y="0"/>
                </a:moveTo>
                <a:lnTo>
                  <a:pt x="73025" y="0"/>
                </a:lnTo>
                <a:lnTo>
                  <a:pt x="73025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4437" y="4365625"/>
            <a:ext cx="71755" cy="215900"/>
          </a:xfrm>
          <a:custGeom>
            <a:avLst/>
            <a:gdLst/>
            <a:ahLst/>
            <a:cxnLst/>
            <a:rect l="l" t="t" r="r" b="b"/>
            <a:pathLst>
              <a:path w="71755" h="215900">
                <a:moveTo>
                  <a:pt x="0" y="0"/>
                </a:moveTo>
                <a:lnTo>
                  <a:pt x="71437" y="0"/>
                </a:lnTo>
                <a:lnTo>
                  <a:pt x="71437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9347" y="4354182"/>
            <a:ext cx="12198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2145"/>
              </a:lnSpc>
              <a:tabLst>
                <a:tab pos="534670" algn="l"/>
              </a:tabLst>
            </a:pPr>
            <a:r>
              <a:rPr sz="2700" b="1" baseline="1543" dirty="0">
                <a:latin typeface="Arial"/>
                <a:cs typeface="Arial"/>
              </a:rPr>
              <a:t>0	</a:t>
            </a:r>
            <a:r>
              <a:rPr sz="1100" b="1" spc="-5" dirty="0">
                <a:latin typeface="Arial"/>
                <a:cs typeface="Arial"/>
              </a:rPr>
              <a:t>F</a:t>
            </a:r>
            <a:r>
              <a:rPr sz="1100" b="1" spc="-90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N 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C</a:t>
            </a:r>
            <a:r>
              <a:rPr sz="1100" b="1" dirty="0">
                <a:latin typeface="Arial"/>
                <a:cs typeface="Arial"/>
              </a:rPr>
              <a:t>MP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2145"/>
              </a:lnSpc>
            </a:pPr>
            <a:r>
              <a:rPr sz="1800" b="1" spc="-20" dirty="0">
                <a:latin typeface="Arial"/>
                <a:cs typeface="Arial"/>
              </a:rPr>
              <a:t>36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1687" y="4363784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75271" y="4638104"/>
            <a:ext cx="3683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3</a:t>
            </a:r>
            <a:r>
              <a:rPr sz="1800" b="1" spc="-10" dirty="0">
                <a:latin typeface="Arial"/>
                <a:cs typeface="Arial"/>
              </a:rPr>
              <a:t>6</a:t>
            </a:r>
            <a:r>
              <a:rPr sz="1800" b="1" dirty="0">
                <a:latin typeface="Arial"/>
                <a:cs typeface="Arial"/>
              </a:rPr>
              <a:t>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07550" y="4281792"/>
            <a:ext cx="121983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2155"/>
              </a:lnSpc>
              <a:tabLst>
                <a:tab pos="542925" algn="l"/>
              </a:tabLst>
            </a:pPr>
            <a:r>
              <a:rPr sz="1800" b="1" dirty="0">
                <a:latin typeface="Arial"/>
                <a:cs typeface="Arial"/>
              </a:rPr>
              <a:t>0	</a:t>
            </a:r>
            <a:r>
              <a:rPr sz="1100" b="1" spc="-65" dirty="0">
                <a:latin typeface="Arial"/>
                <a:cs typeface="Arial"/>
              </a:rPr>
              <a:t>F</a:t>
            </a:r>
            <a:r>
              <a:rPr sz="1100" b="1" spc="-90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N 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C</a:t>
            </a:r>
            <a:r>
              <a:rPr sz="1100" b="1" dirty="0">
                <a:latin typeface="Arial"/>
                <a:cs typeface="Arial"/>
              </a:rPr>
              <a:t>MP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1800" b="1" spc="-20" dirty="0">
                <a:latin typeface="Arial"/>
                <a:cs typeface="Arial"/>
              </a:rPr>
              <a:t>67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51718" y="428941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25073" y="4579506"/>
            <a:ext cx="508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6</a:t>
            </a:r>
            <a:r>
              <a:rPr sz="1800" b="1" spc="-10" dirty="0">
                <a:latin typeface="Arial"/>
                <a:cs typeface="Arial"/>
              </a:rPr>
              <a:t>7</a:t>
            </a:r>
            <a:r>
              <a:rPr sz="1800" b="1" dirty="0">
                <a:latin typeface="Arial"/>
                <a:cs typeface="Arial"/>
              </a:rPr>
              <a:t>°h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7614" y="2220908"/>
            <a:ext cx="1670050" cy="291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95934" algn="l"/>
                <a:tab pos="579120" algn="l"/>
                <a:tab pos="734695" algn="l"/>
                <a:tab pos="850265" algn="l"/>
                <a:tab pos="908685" algn="l"/>
                <a:tab pos="1431290" algn="l"/>
                <a:tab pos="1554480" algn="l"/>
              </a:tabLst>
            </a:pPr>
            <a:r>
              <a:rPr sz="1600" spc="-5" dirty="0">
                <a:latin typeface="Times New Roman"/>
                <a:cs typeface="Times New Roman"/>
              </a:rPr>
              <a:t>Os	cili</a:t>
            </a:r>
            <a:r>
              <a:rPr sz="1600" dirty="0">
                <a:latin typeface="Times New Roman"/>
                <a:cs typeface="Times New Roman"/>
              </a:rPr>
              <a:t>nd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spc="10" dirty="0">
                <a:latin typeface="Times New Roman"/>
                <a:cs typeface="Times New Roman"/>
              </a:rPr>
              <a:t>f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0" dirty="0">
                <a:latin typeface="Times New Roman"/>
                <a:cs typeface="Times New Roman"/>
              </a:rPr>
              <a:t>a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ento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eve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ão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ong</a:t>
            </a:r>
            <a:r>
              <a:rPr sz="1600" spc="-5" dirty="0">
                <a:latin typeface="Times New Roman"/>
                <a:cs typeface="Times New Roman"/>
              </a:rPr>
              <a:t>elar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anei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			un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átic</a:t>
            </a:r>
            <a:r>
              <a:rPr sz="1600" spc="0" dirty="0">
                <a:latin typeface="Times New Roman"/>
                <a:cs typeface="Times New Roman"/>
              </a:rPr>
              <a:t>a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ente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ao 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25" dirty="0">
                <a:latin typeface="Times New Roman"/>
                <a:cs typeface="Times New Roman"/>
              </a:rPr>
              <a:t>s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0" dirty="0">
                <a:latin typeface="Times New Roman"/>
                <a:cs typeface="Times New Roman"/>
              </a:rPr>
              <a:t>e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Os ei</a:t>
            </a:r>
            <a:r>
              <a:rPr sz="1600" dirty="0">
                <a:latin typeface="Times New Roman"/>
                <a:cs typeface="Times New Roman"/>
              </a:rPr>
              <a:t>xo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		do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  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es 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ist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-10" dirty="0">
                <a:latin typeface="Times New Roman"/>
                <a:cs typeface="Times New Roman"/>
              </a:rPr>
              <a:t>re</a:t>
            </a:r>
            <a:r>
              <a:rPr sz="1600" spc="-5" dirty="0">
                <a:latin typeface="Times New Roman"/>
                <a:cs typeface="Times New Roman"/>
              </a:rPr>
              <a:t>s, 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li</a:t>
            </a: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0" dirty="0">
                <a:latin typeface="Times New Roman"/>
                <a:cs typeface="Times New Roman"/>
              </a:rPr>
              <a:t>e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ent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,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eve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ão</a:t>
            </a:r>
            <a:r>
              <a:rPr sz="1600" dirty="0">
                <a:latin typeface="Times New Roman"/>
                <a:cs typeface="Times New Roman"/>
              </a:rPr>
              <a:t>		b</a:t>
            </a:r>
            <a:r>
              <a:rPr sz="1600" spc="-5" dirty="0">
                <a:latin typeface="Times New Roman"/>
                <a:cs typeface="Times New Roman"/>
              </a:rPr>
              <a:t>ai</a:t>
            </a:r>
            <a:r>
              <a:rPr sz="1600" dirty="0">
                <a:latin typeface="Times New Roman"/>
                <a:cs typeface="Times New Roman"/>
              </a:rPr>
              <a:t>x</a:t>
            </a:r>
            <a:r>
              <a:rPr sz="1600" spc="-5" dirty="0">
                <a:latin typeface="Times New Roman"/>
                <a:cs typeface="Times New Roman"/>
              </a:rPr>
              <a:t>ar</a:t>
            </a:r>
            <a:r>
              <a:rPr sz="1600" dirty="0">
                <a:latin typeface="Times New Roman"/>
                <a:cs typeface="Times New Roman"/>
              </a:rPr>
              <a:t>		</a:t>
            </a:r>
            <a:r>
              <a:rPr sz="1600" spc="-5" dirty="0">
                <a:latin typeface="Times New Roman"/>
                <a:cs typeface="Times New Roman"/>
              </a:rPr>
              <a:t>o </a:t>
            </a:r>
            <a:r>
              <a:rPr sz="1600" spc="-20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e até chegar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em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ze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16462" y="4292600"/>
            <a:ext cx="71755" cy="215900"/>
          </a:xfrm>
          <a:custGeom>
            <a:avLst/>
            <a:gdLst/>
            <a:ahLst/>
            <a:cxnLst/>
            <a:rect l="l" t="t" r="r" b="b"/>
            <a:pathLst>
              <a:path w="71754" h="215900">
                <a:moveTo>
                  <a:pt x="0" y="0"/>
                </a:moveTo>
                <a:lnTo>
                  <a:pt x="71437" y="0"/>
                </a:lnTo>
                <a:lnTo>
                  <a:pt x="71437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0425" y="4292600"/>
            <a:ext cx="71755" cy="215900"/>
          </a:xfrm>
          <a:custGeom>
            <a:avLst/>
            <a:gdLst/>
            <a:ahLst/>
            <a:cxnLst/>
            <a:rect l="l" t="t" r="r" b="b"/>
            <a:pathLst>
              <a:path w="71754" h="215900">
                <a:moveTo>
                  <a:pt x="0" y="0"/>
                </a:moveTo>
                <a:lnTo>
                  <a:pt x="71437" y="0"/>
                </a:lnTo>
                <a:lnTo>
                  <a:pt x="71437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133600"/>
            <a:ext cx="2514598" cy="1676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987" y="2127250"/>
            <a:ext cx="2285998" cy="1835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600" y="2209800"/>
            <a:ext cx="2347899" cy="1676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7078" y="3663898"/>
            <a:ext cx="191770" cy="201930"/>
          </a:xfrm>
          <a:custGeom>
            <a:avLst/>
            <a:gdLst/>
            <a:ahLst/>
            <a:cxnLst/>
            <a:rect l="l" t="t" r="r" b="b"/>
            <a:pathLst>
              <a:path w="191770" h="201929">
                <a:moveTo>
                  <a:pt x="21437" y="49326"/>
                </a:moveTo>
                <a:lnTo>
                  <a:pt x="48602" y="21120"/>
                </a:lnTo>
                <a:lnTo>
                  <a:pt x="92430" y="1498"/>
                </a:lnTo>
                <a:lnTo>
                  <a:pt x="115239" y="0"/>
                </a:lnTo>
                <a:lnTo>
                  <a:pt x="126415" y="1447"/>
                </a:lnTo>
                <a:lnTo>
                  <a:pt x="165049" y="21348"/>
                </a:lnTo>
                <a:lnTo>
                  <a:pt x="187998" y="60680"/>
                </a:lnTo>
                <a:lnTo>
                  <a:pt x="191211" y="84239"/>
                </a:lnTo>
                <a:lnTo>
                  <a:pt x="190715" y="96494"/>
                </a:lnTo>
                <a:lnTo>
                  <a:pt x="180606" y="133438"/>
                </a:lnTo>
                <a:lnTo>
                  <a:pt x="156082" y="167271"/>
                </a:lnTo>
                <a:lnTo>
                  <a:pt x="124967" y="190182"/>
                </a:lnTo>
                <a:lnTo>
                  <a:pt x="80759" y="201612"/>
                </a:lnTo>
                <a:lnTo>
                  <a:pt x="69913" y="200977"/>
                </a:lnTo>
                <a:lnTo>
                  <a:pt x="26161" y="180352"/>
                </a:lnTo>
                <a:lnTo>
                  <a:pt x="3225" y="141020"/>
                </a:lnTo>
                <a:lnTo>
                  <a:pt x="0" y="117462"/>
                </a:lnTo>
                <a:lnTo>
                  <a:pt x="507" y="105206"/>
                </a:lnTo>
                <a:lnTo>
                  <a:pt x="10617" y="68249"/>
                </a:lnTo>
                <a:lnTo>
                  <a:pt x="21437" y="493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46633" y="3726689"/>
            <a:ext cx="101600" cy="107314"/>
          </a:xfrm>
          <a:custGeom>
            <a:avLst/>
            <a:gdLst/>
            <a:ahLst/>
            <a:cxnLst/>
            <a:rect l="l" t="t" r="r" b="b"/>
            <a:pathLst>
              <a:path w="101600" h="107314">
                <a:moveTo>
                  <a:pt x="11125" y="25717"/>
                </a:moveTo>
                <a:lnTo>
                  <a:pt x="52044" y="12"/>
                </a:lnTo>
                <a:lnTo>
                  <a:pt x="63449" y="0"/>
                </a:lnTo>
                <a:lnTo>
                  <a:pt x="74396" y="2781"/>
                </a:lnTo>
                <a:lnTo>
                  <a:pt x="85293" y="11506"/>
                </a:lnTo>
                <a:lnTo>
                  <a:pt x="93319" y="21374"/>
                </a:lnTo>
                <a:lnTo>
                  <a:pt x="98539" y="32080"/>
                </a:lnTo>
                <a:lnTo>
                  <a:pt x="101053" y="43306"/>
                </a:lnTo>
                <a:lnTo>
                  <a:pt x="100939" y="54749"/>
                </a:lnTo>
                <a:lnTo>
                  <a:pt x="74002" y="96596"/>
                </a:lnTo>
                <a:lnTo>
                  <a:pt x="41084" y="106819"/>
                </a:lnTo>
                <a:lnTo>
                  <a:pt x="30441" y="104965"/>
                </a:lnTo>
                <a:lnTo>
                  <a:pt x="1219" y="71462"/>
                </a:lnTo>
                <a:lnTo>
                  <a:pt x="0" y="59664"/>
                </a:lnTo>
                <a:lnTo>
                  <a:pt x="1422" y="47536"/>
                </a:lnTo>
                <a:lnTo>
                  <a:pt x="5499" y="35547"/>
                </a:lnTo>
                <a:lnTo>
                  <a:pt x="11125" y="2571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4038600"/>
            <a:ext cx="2819386" cy="18700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81412" y="4038600"/>
            <a:ext cx="1957385" cy="205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8400" y="4114800"/>
            <a:ext cx="2285999" cy="21478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80332" y="1088136"/>
            <a:ext cx="563878" cy="5836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73849" y="1604092"/>
            <a:ext cx="533209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ntes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ontar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equipa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 n</a:t>
            </a:r>
            <a:r>
              <a:rPr sz="1800" spc="5" dirty="0">
                <a:latin typeface="Times New Roman"/>
                <a:cs typeface="Times New Roman"/>
              </a:rPr>
              <a:t>ece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dirty="0">
                <a:latin typeface="Times New Roman"/>
                <a:cs typeface="Times New Roman"/>
              </a:rPr>
              <a:t>ário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lave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anitize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todas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5" dirty="0">
                <a:latin typeface="Times New Roman"/>
                <a:cs typeface="Times New Roman"/>
              </a:rPr>
              <a:t>eça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ive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hoppers e vedacõ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349" y="6390721"/>
            <a:ext cx="1621021" cy="465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15</a:t>
            </a:fld>
            <a:endParaRPr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41288" y="1158875"/>
            <a:ext cx="439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Montagem do equipamento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325" y="1752600"/>
            <a:ext cx="1936748" cy="2333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7300" y="1828800"/>
            <a:ext cx="2146298" cy="2362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0037" y="1790700"/>
            <a:ext cx="1884360" cy="2324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9175" y="4343400"/>
            <a:ext cx="2205036" cy="1830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42" y="6390721"/>
            <a:ext cx="1621025" cy="465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44823" y="1086624"/>
            <a:ext cx="563877" cy="583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676400"/>
            <a:ext cx="7848599" cy="457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0807" y="1876772"/>
            <a:ext cx="8542655" cy="391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algn="just">
              <a:lnSpc>
                <a:spcPct val="100000"/>
              </a:lnSpc>
            </a:pPr>
            <a:r>
              <a:rPr sz="2000" spc="-10" dirty="0">
                <a:latin typeface="Wingdings"/>
                <a:cs typeface="Wingdings"/>
              </a:rPr>
              <a:t></a:t>
            </a:r>
            <a:r>
              <a:rPr sz="2000" spc="5" dirty="0">
                <a:latin typeface="Times New Roman"/>
                <a:cs typeface="Times New Roman"/>
              </a:rPr>
              <a:t>Ad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odu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é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hopp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rs.</a:t>
            </a:r>
            <a:endParaRPr sz="2000">
              <a:latin typeface="Times New Roman"/>
              <a:cs typeface="Times New Roman"/>
            </a:endParaRPr>
          </a:p>
          <a:p>
            <a:pPr marL="22225" algn="just">
              <a:lnSpc>
                <a:spcPct val="100000"/>
              </a:lnSpc>
            </a:pPr>
            <a:r>
              <a:rPr sz="2000" spc="-10" dirty="0">
                <a:latin typeface="Wingdings"/>
                <a:cs typeface="Wingdings"/>
              </a:rPr>
              <a:t>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ti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odu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í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10</a:t>
            </a:r>
            <a:r>
              <a:rPr sz="2000" spc="-5" dirty="0">
                <a:latin typeface="Times New Roman"/>
                <a:cs typeface="Times New Roman"/>
              </a:rPr>
              <a:t>%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1590" algn="just">
              <a:lnSpc>
                <a:spcPct val="100000"/>
              </a:lnSpc>
            </a:pPr>
            <a:r>
              <a:rPr sz="2000" spc="-10" dirty="0">
                <a:latin typeface="Wingdings"/>
                <a:cs typeface="Wingdings"/>
              </a:rPr>
              <a:t>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odu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é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fr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0955" algn="just">
              <a:lnSpc>
                <a:spcPct val="100000"/>
              </a:lnSpc>
            </a:pPr>
            <a:r>
              <a:rPr sz="2000" spc="-10" dirty="0">
                <a:latin typeface="Wingdings"/>
                <a:cs typeface="Wingdings"/>
              </a:rPr>
              <a:t>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í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odu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  <a:p>
            <a:pPr marL="19050" marR="68580" indent="1270">
              <a:lnSpc>
                <a:spcPct val="100000"/>
              </a:lnSpc>
            </a:pPr>
            <a:r>
              <a:rPr sz="2000" spc="-10" dirty="0">
                <a:latin typeface="Wingdings"/>
                <a:cs typeface="Wingdings"/>
              </a:rPr>
              <a:t>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10" dirty="0">
                <a:latin typeface="Times New Roman"/>
                <a:cs typeface="Times New Roman"/>
              </a:rPr>
              <a:t>pr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 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ong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í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ele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ôn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ce</a:t>
            </a:r>
            <a:r>
              <a:rPr sz="2000" spc="5" dirty="0">
                <a:latin typeface="Times New Roman"/>
                <a:cs typeface="Times New Roman"/>
              </a:rPr>
              <a:t>ndo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7780" marR="13970" indent="1270">
              <a:lnSpc>
                <a:spcPts val="2390"/>
              </a:lnSpc>
              <a:spcBef>
                <a:spcPts val="195"/>
              </a:spcBef>
              <a:tabLst>
                <a:tab pos="1109980" algn="l"/>
                <a:tab pos="2155190" algn="l"/>
                <a:tab pos="3125470" algn="l"/>
                <a:tab pos="4591685" algn="l"/>
                <a:tab pos="5224145" algn="l"/>
                <a:tab pos="6028690" algn="l"/>
                <a:tab pos="6552565" algn="l"/>
                <a:tab pos="7406005" algn="l"/>
                <a:tab pos="8406765" algn="l"/>
              </a:tabLst>
            </a:pPr>
            <a:r>
              <a:rPr sz="2000" spc="-10" dirty="0">
                <a:latin typeface="Wingdings"/>
                <a:cs typeface="Wingdings"/>
              </a:rPr>
              <a:t>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	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ro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	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	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spc="-10" dirty="0">
                <a:latin typeface="Times New Roman"/>
                <a:cs typeface="Times New Roman"/>
              </a:rPr>
              <a:t>ur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	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	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	</a:t>
            </a:r>
            <a:r>
              <a:rPr sz="2000" spc="5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s,	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	é </a:t>
            </a:r>
            <a:r>
              <a:rPr sz="2000" spc="5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35" dirty="0">
                <a:latin typeface="Times New Roman"/>
                <a:cs typeface="Times New Roman"/>
              </a:rPr>
              <a:t>í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açã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hopp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rs,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274320" indent="-251460" algn="just">
              <a:lnSpc>
                <a:spcPts val="2220"/>
              </a:lnSpc>
              <a:buFont typeface="Wingdings"/>
              <a:buChar char=""/>
              <a:tabLst>
                <a:tab pos="274955" algn="l"/>
              </a:tabLst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od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prod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ç</a:t>
            </a:r>
            <a:r>
              <a:rPr sz="2000" spc="-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á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fí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endParaRPr sz="2000">
              <a:latin typeface="Times New Roman"/>
              <a:cs typeface="Times New Roman"/>
            </a:endParaRPr>
          </a:p>
          <a:p>
            <a:pPr marL="18415" algn="just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hopp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  <a:p>
            <a:pPr marL="12700" marR="5080" indent="7620" algn="just">
              <a:lnSpc>
                <a:spcPct val="100000"/>
              </a:lnSpc>
            </a:pPr>
            <a:r>
              <a:rPr sz="2000" spc="-10" dirty="0">
                <a:latin typeface="Wingdings"/>
                <a:cs typeface="Wingdings"/>
              </a:rPr>
              <a:t></a:t>
            </a:r>
            <a:r>
              <a:rPr sz="2000" dirty="0">
                <a:latin typeface="Times New Roman"/>
                <a:cs typeface="Times New Roman"/>
              </a:rPr>
              <a:t>É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í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í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op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çã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ó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í</a:t>
            </a:r>
            <a:r>
              <a:rPr sz="2000" spc="-10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gu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42" y="6401029"/>
            <a:ext cx="1621024" cy="456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17</a:t>
            </a:fld>
            <a:endParaRPr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157288"/>
            <a:ext cx="3743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Preparação do produto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95700" y="1301508"/>
            <a:ext cx="563878" cy="583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3025" y="2667000"/>
            <a:ext cx="2495548" cy="1597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64561" y="3247075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7176" y="3120053"/>
            <a:ext cx="592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J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0536" y="3247075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05425" y="4348162"/>
            <a:ext cx="2495548" cy="1739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28549" y="4959989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3041" y="4790082"/>
            <a:ext cx="95250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U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OOOO123</a:t>
            </a:r>
            <a:r>
              <a:rPr sz="800" b="1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95"/>
              </a:spcBef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43025" y="4348162"/>
            <a:ext cx="2495549" cy="1747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76397" y="4817513"/>
            <a:ext cx="6686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N000001234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4523" y="4988238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80498" y="4960056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05425" y="2667000"/>
            <a:ext cx="2495548" cy="1597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28549" y="3247075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44524" y="3247075"/>
            <a:ext cx="23367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69932" y="3120053"/>
            <a:ext cx="6057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10</a:t>
            </a:r>
            <a:r>
              <a:rPr sz="800" b="1" spc="5" dirty="0">
                <a:latin typeface="Arial"/>
                <a:cs typeface="Arial"/>
              </a:rPr>
              <a:t>:</a:t>
            </a:r>
            <a:r>
              <a:rPr sz="800" b="1" spc="-5" dirty="0">
                <a:latin typeface="Arial"/>
                <a:cs typeface="Arial"/>
              </a:rPr>
              <a:t>00</a:t>
            </a:r>
            <a:r>
              <a:rPr sz="800" b="1" spc="5" dirty="0">
                <a:latin typeface="Arial"/>
                <a:cs typeface="Arial"/>
              </a:rPr>
              <a:t>:</a:t>
            </a:r>
            <a:r>
              <a:rPr sz="800" b="1" spc="-5" dirty="0">
                <a:latin typeface="Arial"/>
                <a:cs typeface="Arial"/>
              </a:rPr>
              <a:t>0</a:t>
            </a:r>
            <a:r>
              <a:rPr sz="800" b="1" dirty="0">
                <a:latin typeface="Arial"/>
                <a:cs typeface="Arial"/>
              </a:rPr>
              <a:t>0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84625" y="3227390"/>
            <a:ext cx="1174750" cy="421005"/>
          </a:xfrm>
          <a:custGeom>
            <a:avLst/>
            <a:gdLst/>
            <a:ahLst/>
            <a:cxnLst/>
            <a:rect l="l" t="t" r="r" b="b"/>
            <a:pathLst>
              <a:path w="1174750" h="421004">
                <a:moveTo>
                  <a:pt x="0" y="105168"/>
                </a:moveTo>
                <a:lnTo>
                  <a:pt x="881062" y="105168"/>
                </a:lnTo>
                <a:lnTo>
                  <a:pt x="881062" y="0"/>
                </a:lnTo>
                <a:lnTo>
                  <a:pt x="1174750" y="210337"/>
                </a:lnTo>
                <a:lnTo>
                  <a:pt x="881062" y="420687"/>
                </a:lnTo>
                <a:lnTo>
                  <a:pt x="881062" y="315506"/>
                </a:lnTo>
                <a:lnTo>
                  <a:pt x="0" y="315506"/>
                </a:lnTo>
                <a:lnTo>
                  <a:pt x="0" y="1051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47025" y="3508377"/>
            <a:ext cx="587375" cy="925194"/>
          </a:xfrm>
          <a:custGeom>
            <a:avLst/>
            <a:gdLst/>
            <a:ahLst/>
            <a:cxnLst/>
            <a:rect l="l" t="t" r="r" b="b"/>
            <a:pathLst>
              <a:path w="587375" h="925195">
                <a:moveTo>
                  <a:pt x="0" y="0"/>
                </a:moveTo>
                <a:lnTo>
                  <a:pt x="0" y="336232"/>
                </a:lnTo>
                <a:lnTo>
                  <a:pt x="48171" y="338188"/>
                </a:lnTo>
                <a:lnTo>
                  <a:pt x="95275" y="343928"/>
                </a:lnTo>
                <a:lnTo>
                  <a:pt x="141147" y="353339"/>
                </a:lnTo>
                <a:lnTo>
                  <a:pt x="185661" y="366229"/>
                </a:lnTo>
                <a:lnTo>
                  <a:pt x="228625" y="382473"/>
                </a:lnTo>
                <a:lnTo>
                  <a:pt x="269925" y="401904"/>
                </a:lnTo>
                <a:lnTo>
                  <a:pt x="309397" y="424383"/>
                </a:lnTo>
                <a:lnTo>
                  <a:pt x="346900" y="449757"/>
                </a:lnTo>
                <a:lnTo>
                  <a:pt x="382257" y="477875"/>
                </a:lnTo>
                <a:lnTo>
                  <a:pt x="415340" y="508571"/>
                </a:lnTo>
                <a:lnTo>
                  <a:pt x="445985" y="541705"/>
                </a:lnTo>
                <a:lnTo>
                  <a:pt x="474040" y="577126"/>
                </a:lnTo>
                <a:lnTo>
                  <a:pt x="499376" y="614692"/>
                </a:lnTo>
                <a:lnTo>
                  <a:pt x="521817" y="654227"/>
                </a:lnTo>
                <a:lnTo>
                  <a:pt x="541210" y="695604"/>
                </a:lnTo>
                <a:lnTo>
                  <a:pt x="557428" y="738657"/>
                </a:lnTo>
                <a:lnTo>
                  <a:pt x="570306" y="783234"/>
                </a:lnTo>
                <a:lnTo>
                  <a:pt x="579691" y="829195"/>
                </a:lnTo>
                <a:lnTo>
                  <a:pt x="585431" y="876376"/>
                </a:lnTo>
                <a:lnTo>
                  <a:pt x="587375" y="924636"/>
                </a:lnTo>
                <a:lnTo>
                  <a:pt x="587375" y="588403"/>
                </a:lnTo>
                <a:lnTo>
                  <a:pt x="585431" y="540143"/>
                </a:lnTo>
                <a:lnTo>
                  <a:pt x="579691" y="492963"/>
                </a:lnTo>
                <a:lnTo>
                  <a:pt x="570306" y="447001"/>
                </a:lnTo>
                <a:lnTo>
                  <a:pt x="557428" y="402424"/>
                </a:lnTo>
                <a:lnTo>
                  <a:pt x="541210" y="359371"/>
                </a:lnTo>
                <a:lnTo>
                  <a:pt x="521817" y="317995"/>
                </a:lnTo>
                <a:lnTo>
                  <a:pt x="499376" y="278460"/>
                </a:lnTo>
                <a:lnTo>
                  <a:pt x="474040" y="240893"/>
                </a:lnTo>
                <a:lnTo>
                  <a:pt x="445985" y="205473"/>
                </a:lnTo>
                <a:lnTo>
                  <a:pt x="415340" y="172339"/>
                </a:lnTo>
                <a:lnTo>
                  <a:pt x="382257" y="141643"/>
                </a:lnTo>
                <a:lnTo>
                  <a:pt x="346900" y="113525"/>
                </a:lnTo>
                <a:lnTo>
                  <a:pt x="309397" y="88150"/>
                </a:lnTo>
                <a:lnTo>
                  <a:pt x="269925" y="65671"/>
                </a:lnTo>
                <a:lnTo>
                  <a:pt x="228625" y="46240"/>
                </a:lnTo>
                <a:lnTo>
                  <a:pt x="185661" y="29997"/>
                </a:lnTo>
                <a:lnTo>
                  <a:pt x="141147" y="17094"/>
                </a:lnTo>
                <a:lnTo>
                  <a:pt x="95275" y="7696"/>
                </a:lnTo>
                <a:lnTo>
                  <a:pt x="48171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7025" y="3508377"/>
            <a:ext cx="587375" cy="1647825"/>
          </a:xfrm>
          <a:custGeom>
            <a:avLst/>
            <a:gdLst/>
            <a:ahLst/>
            <a:cxnLst/>
            <a:rect l="l" t="t" r="r" b="b"/>
            <a:pathLst>
              <a:path w="587375" h="1647825">
                <a:moveTo>
                  <a:pt x="587375" y="924636"/>
                </a:moveTo>
                <a:lnTo>
                  <a:pt x="585431" y="876376"/>
                </a:lnTo>
                <a:lnTo>
                  <a:pt x="579691" y="829195"/>
                </a:lnTo>
                <a:lnTo>
                  <a:pt x="570306" y="783234"/>
                </a:lnTo>
                <a:lnTo>
                  <a:pt x="557428" y="738657"/>
                </a:lnTo>
                <a:lnTo>
                  <a:pt x="541210" y="695604"/>
                </a:lnTo>
                <a:lnTo>
                  <a:pt x="521817" y="654227"/>
                </a:lnTo>
                <a:lnTo>
                  <a:pt x="499376" y="614692"/>
                </a:lnTo>
                <a:lnTo>
                  <a:pt x="474040" y="577126"/>
                </a:lnTo>
                <a:lnTo>
                  <a:pt x="445985" y="541705"/>
                </a:lnTo>
                <a:lnTo>
                  <a:pt x="415340" y="508571"/>
                </a:lnTo>
                <a:lnTo>
                  <a:pt x="382257" y="477875"/>
                </a:lnTo>
                <a:lnTo>
                  <a:pt x="346900" y="449757"/>
                </a:lnTo>
                <a:lnTo>
                  <a:pt x="309397" y="424383"/>
                </a:lnTo>
                <a:lnTo>
                  <a:pt x="269925" y="401904"/>
                </a:lnTo>
                <a:lnTo>
                  <a:pt x="228625" y="382473"/>
                </a:lnTo>
                <a:lnTo>
                  <a:pt x="185661" y="366229"/>
                </a:lnTo>
                <a:lnTo>
                  <a:pt x="141147" y="353339"/>
                </a:lnTo>
                <a:lnTo>
                  <a:pt x="95275" y="343928"/>
                </a:lnTo>
                <a:lnTo>
                  <a:pt x="48171" y="338188"/>
                </a:lnTo>
                <a:lnTo>
                  <a:pt x="0" y="336232"/>
                </a:lnTo>
                <a:lnTo>
                  <a:pt x="0" y="0"/>
                </a:lnTo>
                <a:lnTo>
                  <a:pt x="48171" y="1955"/>
                </a:lnTo>
                <a:lnTo>
                  <a:pt x="95275" y="7696"/>
                </a:lnTo>
                <a:lnTo>
                  <a:pt x="141147" y="17094"/>
                </a:lnTo>
                <a:lnTo>
                  <a:pt x="185661" y="29997"/>
                </a:lnTo>
                <a:lnTo>
                  <a:pt x="228625" y="46240"/>
                </a:lnTo>
                <a:lnTo>
                  <a:pt x="269925" y="65671"/>
                </a:lnTo>
                <a:lnTo>
                  <a:pt x="309397" y="88150"/>
                </a:lnTo>
                <a:lnTo>
                  <a:pt x="346900" y="113525"/>
                </a:lnTo>
                <a:lnTo>
                  <a:pt x="382257" y="141643"/>
                </a:lnTo>
                <a:lnTo>
                  <a:pt x="415340" y="172338"/>
                </a:lnTo>
                <a:lnTo>
                  <a:pt x="445985" y="205473"/>
                </a:lnTo>
                <a:lnTo>
                  <a:pt x="474040" y="240893"/>
                </a:lnTo>
                <a:lnTo>
                  <a:pt x="499376" y="278460"/>
                </a:lnTo>
                <a:lnTo>
                  <a:pt x="521817" y="317995"/>
                </a:lnTo>
                <a:lnTo>
                  <a:pt x="541210" y="359371"/>
                </a:lnTo>
                <a:lnTo>
                  <a:pt x="557428" y="402424"/>
                </a:lnTo>
                <a:lnTo>
                  <a:pt x="570306" y="447001"/>
                </a:lnTo>
                <a:lnTo>
                  <a:pt x="579691" y="492963"/>
                </a:lnTo>
                <a:lnTo>
                  <a:pt x="585431" y="540143"/>
                </a:lnTo>
                <a:lnTo>
                  <a:pt x="587375" y="588403"/>
                </a:lnTo>
                <a:lnTo>
                  <a:pt x="587375" y="924636"/>
                </a:lnTo>
                <a:lnTo>
                  <a:pt x="577049" y="1034643"/>
                </a:lnTo>
                <a:lnTo>
                  <a:pt x="559193" y="1104823"/>
                </a:lnTo>
                <a:lnTo>
                  <a:pt x="533107" y="1171702"/>
                </a:lnTo>
                <a:lnTo>
                  <a:pt x="499275" y="1234605"/>
                </a:lnTo>
                <a:lnTo>
                  <a:pt x="458152" y="1292859"/>
                </a:lnTo>
                <a:lnTo>
                  <a:pt x="410235" y="1345780"/>
                </a:lnTo>
                <a:lnTo>
                  <a:pt x="355981" y="1392720"/>
                </a:lnTo>
                <a:lnTo>
                  <a:pt x="295884" y="1432979"/>
                </a:lnTo>
                <a:lnTo>
                  <a:pt x="230403" y="1465897"/>
                </a:lnTo>
                <a:lnTo>
                  <a:pt x="195795" y="1479397"/>
                </a:lnTo>
                <a:lnTo>
                  <a:pt x="195795" y="1647507"/>
                </a:lnTo>
                <a:lnTo>
                  <a:pt x="0" y="1344929"/>
                </a:lnTo>
                <a:lnTo>
                  <a:pt x="195795" y="975042"/>
                </a:lnTo>
                <a:lnTo>
                  <a:pt x="195795" y="1143165"/>
                </a:lnTo>
                <a:lnTo>
                  <a:pt x="222034" y="1133157"/>
                </a:lnTo>
                <a:lnTo>
                  <a:pt x="272567" y="1109637"/>
                </a:lnTo>
                <a:lnTo>
                  <a:pt x="320281" y="1081646"/>
                </a:lnTo>
                <a:lnTo>
                  <a:pt x="364934" y="1049477"/>
                </a:lnTo>
                <a:lnTo>
                  <a:pt x="406260" y="1013371"/>
                </a:lnTo>
                <a:lnTo>
                  <a:pt x="444017" y="973607"/>
                </a:lnTo>
                <a:lnTo>
                  <a:pt x="477951" y="930452"/>
                </a:lnTo>
                <a:lnTo>
                  <a:pt x="507796" y="884161"/>
                </a:lnTo>
                <a:lnTo>
                  <a:pt x="533298" y="835024"/>
                </a:lnTo>
                <a:lnTo>
                  <a:pt x="554228" y="783285"/>
                </a:lnTo>
                <a:lnTo>
                  <a:pt x="562889" y="75652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84625" y="4910137"/>
            <a:ext cx="1027430" cy="419100"/>
          </a:xfrm>
          <a:custGeom>
            <a:avLst/>
            <a:gdLst/>
            <a:ahLst/>
            <a:cxnLst/>
            <a:rect l="l" t="t" r="r" b="b"/>
            <a:pathLst>
              <a:path w="1027429" h="419100">
                <a:moveTo>
                  <a:pt x="0" y="209550"/>
                </a:moveTo>
                <a:lnTo>
                  <a:pt x="256781" y="0"/>
                </a:lnTo>
                <a:lnTo>
                  <a:pt x="256781" y="104775"/>
                </a:lnTo>
                <a:lnTo>
                  <a:pt x="1027112" y="104775"/>
                </a:lnTo>
                <a:lnTo>
                  <a:pt x="1027112" y="314325"/>
                </a:lnTo>
                <a:lnTo>
                  <a:pt x="256781" y="314325"/>
                </a:lnTo>
                <a:lnTo>
                  <a:pt x="256781" y="419100"/>
                </a:lnTo>
                <a:lnTo>
                  <a:pt x="0" y="209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00" y="4327762"/>
            <a:ext cx="587375" cy="1002030"/>
          </a:xfrm>
          <a:custGeom>
            <a:avLst/>
            <a:gdLst/>
            <a:ahLst/>
            <a:cxnLst/>
            <a:rect l="l" t="t" r="r" b="b"/>
            <a:pathLst>
              <a:path w="587375" h="1002029">
                <a:moveTo>
                  <a:pt x="0" y="0"/>
                </a:moveTo>
                <a:lnTo>
                  <a:pt x="0" y="364172"/>
                </a:lnTo>
                <a:lnTo>
                  <a:pt x="1943" y="416445"/>
                </a:lnTo>
                <a:lnTo>
                  <a:pt x="7683" y="467550"/>
                </a:lnTo>
                <a:lnTo>
                  <a:pt x="17068" y="517321"/>
                </a:lnTo>
                <a:lnTo>
                  <a:pt x="29946" y="565607"/>
                </a:lnTo>
                <a:lnTo>
                  <a:pt x="46164" y="612241"/>
                </a:lnTo>
                <a:lnTo>
                  <a:pt x="65557" y="657047"/>
                </a:lnTo>
                <a:lnTo>
                  <a:pt x="87998" y="699871"/>
                </a:lnTo>
                <a:lnTo>
                  <a:pt x="113334" y="740549"/>
                </a:lnTo>
                <a:lnTo>
                  <a:pt x="141389" y="778916"/>
                </a:lnTo>
                <a:lnTo>
                  <a:pt x="172034" y="814806"/>
                </a:lnTo>
                <a:lnTo>
                  <a:pt x="205117" y="848055"/>
                </a:lnTo>
                <a:lnTo>
                  <a:pt x="240474" y="878509"/>
                </a:lnTo>
                <a:lnTo>
                  <a:pt x="277964" y="905992"/>
                </a:lnTo>
                <a:lnTo>
                  <a:pt x="317449" y="930338"/>
                </a:lnTo>
                <a:lnTo>
                  <a:pt x="358736" y="951382"/>
                </a:lnTo>
                <a:lnTo>
                  <a:pt x="401713" y="968984"/>
                </a:lnTo>
                <a:lnTo>
                  <a:pt x="446227" y="982954"/>
                </a:lnTo>
                <a:lnTo>
                  <a:pt x="492099" y="993127"/>
                </a:lnTo>
                <a:lnTo>
                  <a:pt x="539203" y="999363"/>
                </a:lnTo>
                <a:lnTo>
                  <a:pt x="587375" y="1001471"/>
                </a:lnTo>
                <a:lnTo>
                  <a:pt x="587375" y="637298"/>
                </a:lnTo>
                <a:lnTo>
                  <a:pt x="539203" y="635190"/>
                </a:lnTo>
                <a:lnTo>
                  <a:pt x="492099" y="628954"/>
                </a:lnTo>
                <a:lnTo>
                  <a:pt x="446227" y="618782"/>
                </a:lnTo>
                <a:lnTo>
                  <a:pt x="401713" y="604812"/>
                </a:lnTo>
                <a:lnTo>
                  <a:pt x="358736" y="587209"/>
                </a:lnTo>
                <a:lnTo>
                  <a:pt x="317449" y="566166"/>
                </a:lnTo>
                <a:lnTo>
                  <a:pt x="277964" y="541820"/>
                </a:lnTo>
                <a:lnTo>
                  <a:pt x="240474" y="514337"/>
                </a:lnTo>
                <a:lnTo>
                  <a:pt x="205117" y="483882"/>
                </a:lnTo>
                <a:lnTo>
                  <a:pt x="172034" y="450634"/>
                </a:lnTo>
                <a:lnTo>
                  <a:pt x="141389" y="414743"/>
                </a:lnTo>
                <a:lnTo>
                  <a:pt x="113334" y="376377"/>
                </a:lnTo>
                <a:lnTo>
                  <a:pt x="87998" y="335699"/>
                </a:lnTo>
                <a:lnTo>
                  <a:pt x="65557" y="292874"/>
                </a:lnTo>
                <a:lnTo>
                  <a:pt x="46164" y="248069"/>
                </a:lnTo>
                <a:lnTo>
                  <a:pt x="29946" y="201434"/>
                </a:lnTo>
                <a:lnTo>
                  <a:pt x="17068" y="153149"/>
                </a:lnTo>
                <a:lnTo>
                  <a:pt x="7683" y="103378"/>
                </a:lnTo>
                <a:lnTo>
                  <a:pt x="1943" y="52273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600" y="3544820"/>
            <a:ext cx="587375" cy="1784985"/>
          </a:xfrm>
          <a:custGeom>
            <a:avLst/>
            <a:gdLst/>
            <a:ahLst/>
            <a:cxnLst/>
            <a:rect l="l" t="t" r="r" b="b"/>
            <a:pathLst>
              <a:path w="587375" h="1784985">
                <a:moveTo>
                  <a:pt x="0" y="782942"/>
                </a:moveTo>
                <a:lnTo>
                  <a:pt x="1943" y="835215"/>
                </a:lnTo>
                <a:lnTo>
                  <a:pt x="7683" y="886320"/>
                </a:lnTo>
                <a:lnTo>
                  <a:pt x="17068" y="936091"/>
                </a:lnTo>
                <a:lnTo>
                  <a:pt x="29946" y="984377"/>
                </a:lnTo>
                <a:lnTo>
                  <a:pt x="46164" y="1031011"/>
                </a:lnTo>
                <a:lnTo>
                  <a:pt x="65557" y="1075817"/>
                </a:lnTo>
                <a:lnTo>
                  <a:pt x="87998" y="1118641"/>
                </a:lnTo>
                <a:lnTo>
                  <a:pt x="113334" y="1159319"/>
                </a:lnTo>
                <a:lnTo>
                  <a:pt x="141389" y="1197686"/>
                </a:lnTo>
                <a:lnTo>
                  <a:pt x="172034" y="1233576"/>
                </a:lnTo>
                <a:lnTo>
                  <a:pt x="205117" y="1266825"/>
                </a:lnTo>
                <a:lnTo>
                  <a:pt x="240474" y="1297279"/>
                </a:lnTo>
                <a:lnTo>
                  <a:pt x="277964" y="1324762"/>
                </a:lnTo>
                <a:lnTo>
                  <a:pt x="317449" y="1349108"/>
                </a:lnTo>
                <a:lnTo>
                  <a:pt x="358736" y="1370152"/>
                </a:lnTo>
                <a:lnTo>
                  <a:pt x="401713" y="1387754"/>
                </a:lnTo>
                <a:lnTo>
                  <a:pt x="446227" y="1401724"/>
                </a:lnTo>
                <a:lnTo>
                  <a:pt x="492099" y="1411897"/>
                </a:lnTo>
                <a:lnTo>
                  <a:pt x="539203" y="1418132"/>
                </a:lnTo>
                <a:lnTo>
                  <a:pt x="587375" y="1420241"/>
                </a:lnTo>
                <a:lnTo>
                  <a:pt x="587375" y="1784413"/>
                </a:lnTo>
                <a:lnTo>
                  <a:pt x="539203" y="1782305"/>
                </a:lnTo>
                <a:lnTo>
                  <a:pt x="492099" y="1776069"/>
                </a:lnTo>
                <a:lnTo>
                  <a:pt x="446227" y="1765896"/>
                </a:lnTo>
                <a:lnTo>
                  <a:pt x="401713" y="1751926"/>
                </a:lnTo>
                <a:lnTo>
                  <a:pt x="358736" y="1734337"/>
                </a:lnTo>
                <a:lnTo>
                  <a:pt x="317449" y="1713280"/>
                </a:lnTo>
                <a:lnTo>
                  <a:pt x="277964" y="1688934"/>
                </a:lnTo>
                <a:lnTo>
                  <a:pt x="240474" y="1661452"/>
                </a:lnTo>
                <a:lnTo>
                  <a:pt x="205117" y="1630997"/>
                </a:lnTo>
                <a:lnTo>
                  <a:pt x="172034" y="1597748"/>
                </a:lnTo>
                <a:lnTo>
                  <a:pt x="141389" y="1561858"/>
                </a:lnTo>
                <a:lnTo>
                  <a:pt x="113334" y="1523492"/>
                </a:lnTo>
                <a:lnTo>
                  <a:pt x="87998" y="1482813"/>
                </a:lnTo>
                <a:lnTo>
                  <a:pt x="65557" y="1439989"/>
                </a:lnTo>
                <a:lnTo>
                  <a:pt x="46164" y="1395183"/>
                </a:lnTo>
                <a:lnTo>
                  <a:pt x="29946" y="1348549"/>
                </a:lnTo>
                <a:lnTo>
                  <a:pt x="17068" y="1300264"/>
                </a:lnTo>
                <a:lnTo>
                  <a:pt x="7683" y="1250492"/>
                </a:lnTo>
                <a:lnTo>
                  <a:pt x="1943" y="1199388"/>
                </a:lnTo>
                <a:lnTo>
                  <a:pt x="0" y="1147114"/>
                </a:lnTo>
                <a:lnTo>
                  <a:pt x="0" y="782942"/>
                </a:lnTo>
                <a:lnTo>
                  <a:pt x="1168" y="742670"/>
                </a:lnTo>
                <a:lnTo>
                  <a:pt x="4622" y="702919"/>
                </a:lnTo>
                <a:lnTo>
                  <a:pt x="10325" y="663790"/>
                </a:lnTo>
                <a:lnTo>
                  <a:pt x="18199" y="625386"/>
                </a:lnTo>
                <a:lnTo>
                  <a:pt x="28181" y="587781"/>
                </a:lnTo>
                <a:lnTo>
                  <a:pt x="40220" y="551065"/>
                </a:lnTo>
                <a:lnTo>
                  <a:pt x="54267" y="515340"/>
                </a:lnTo>
                <a:lnTo>
                  <a:pt x="70243" y="480695"/>
                </a:lnTo>
                <a:lnTo>
                  <a:pt x="107784" y="414997"/>
                </a:lnTo>
                <a:lnTo>
                  <a:pt x="152361" y="354698"/>
                </a:lnTo>
                <a:lnTo>
                  <a:pt x="203504" y="300532"/>
                </a:lnTo>
                <a:lnTo>
                  <a:pt x="260731" y="253225"/>
                </a:lnTo>
                <a:lnTo>
                  <a:pt x="323583" y="213499"/>
                </a:lnTo>
                <a:lnTo>
                  <a:pt x="391579" y="182092"/>
                </a:lnTo>
                <a:lnTo>
                  <a:pt x="391579" y="0"/>
                </a:lnTo>
                <a:lnTo>
                  <a:pt x="587375" y="327723"/>
                </a:lnTo>
                <a:lnTo>
                  <a:pt x="391579" y="728345"/>
                </a:lnTo>
                <a:lnTo>
                  <a:pt x="391579" y="546265"/>
                </a:lnTo>
                <a:lnTo>
                  <a:pt x="339737" y="569226"/>
                </a:lnTo>
                <a:lnTo>
                  <a:pt x="290576" y="597154"/>
                </a:lnTo>
                <a:lnTo>
                  <a:pt x="244360" y="629767"/>
                </a:lnTo>
                <a:lnTo>
                  <a:pt x="201345" y="666775"/>
                </a:lnTo>
                <a:lnTo>
                  <a:pt x="161772" y="707898"/>
                </a:lnTo>
                <a:lnTo>
                  <a:pt x="125895" y="752843"/>
                </a:lnTo>
                <a:lnTo>
                  <a:pt x="93980" y="801319"/>
                </a:lnTo>
                <a:lnTo>
                  <a:pt x="66268" y="853033"/>
                </a:lnTo>
                <a:lnTo>
                  <a:pt x="43014" y="907694"/>
                </a:lnTo>
                <a:lnTo>
                  <a:pt x="33147" y="936053"/>
                </a:lnTo>
                <a:lnTo>
                  <a:pt x="24485" y="96503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3514" y="2170234"/>
            <a:ext cx="28682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600" spc="-25" dirty="0">
                <a:latin typeface="Times New Roman"/>
                <a:cs typeface="Times New Roman"/>
              </a:rPr>
              <a:t>L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gu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ip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ssi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ndo</a:t>
            </a:r>
          </a:p>
        </p:txBody>
      </p:sp>
      <p:sp>
        <p:nvSpPr>
          <p:cNvPr id="27" name="object 27"/>
          <p:cNvSpPr/>
          <p:nvPr/>
        </p:nvSpPr>
        <p:spPr>
          <a:xfrm>
            <a:off x="3490912" y="1989137"/>
            <a:ext cx="447673" cy="433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24300" y="2133612"/>
            <a:ext cx="503236" cy="503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18</a:t>
            </a:fld>
            <a:endParaRPr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228600" y="1371600"/>
            <a:ext cx="3817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>
              <a:buFont typeface="Wingdings" pitchFamily="2" charset="2"/>
              <a:buNone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Ligando o equipamento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7" y="0"/>
            <a:ext cx="9133691" cy="184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000" y="76200"/>
            <a:ext cx="914398" cy="1371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0032" y="6423659"/>
            <a:ext cx="4134609" cy="341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4228" y="6423659"/>
            <a:ext cx="326133" cy="341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6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238125" y="200025"/>
                </a:lnTo>
                <a:lnTo>
                  <a:pt x="66675" y="114300"/>
                </a:lnTo>
                <a:lnTo>
                  <a:pt x="238125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3725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50"/>
                </a:lnTo>
                <a:lnTo>
                  <a:pt x="66675" y="171450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22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22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85725"/>
                </a:moveTo>
                <a:lnTo>
                  <a:pt x="171450" y="0"/>
                </a:lnTo>
                <a:lnTo>
                  <a:pt x="171450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6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04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04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04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7075" y="6505575"/>
            <a:ext cx="238125" cy="171450"/>
          </a:xfrm>
          <a:custGeom>
            <a:avLst/>
            <a:gdLst/>
            <a:ahLst/>
            <a:cxnLst/>
            <a:rect l="l" t="t" r="r" b="b"/>
            <a:pathLst>
              <a:path w="238125" h="171450">
                <a:moveTo>
                  <a:pt x="238125" y="0"/>
                </a:moveTo>
                <a:lnTo>
                  <a:pt x="0" y="0"/>
                </a:lnTo>
                <a:lnTo>
                  <a:pt x="171450" y="85725"/>
                </a:lnTo>
                <a:lnTo>
                  <a:pt x="0" y="171450"/>
                </a:lnTo>
                <a:lnTo>
                  <a:pt x="238125" y="171450"/>
                </a:lnTo>
                <a:lnTo>
                  <a:pt x="2381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770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770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85725"/>
                </a:moveTo>
                <a:lnTo>
                  <a:pt x="0" y="171450"/>
                </a:lnTo>
                <a:lnTo>
                  <a:pt x="0" y="0"/>
                </a:lnTo>
                <a:lnTo>
                  <a:pt x="17145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04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08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88900" y="6505575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25" y="0"/>
                </a:moveTo>
                <a:lnTo>
                  <a:pt x="0" y="0"/>
                </a:lnTo>
                <a:lnTo>
                  <a:pt x="0" y="171450"/>
                </a:lnTo>
                <a:lnTo>
                  <a:pt x="150025" y="171450"/>
                </a:lnTo>
                <a:lnTo>
                  <a:pt x="21437" y="85725"/>
                </a:lnTo>
                <a:lnTo>
                  <a:pt x="1500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38925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50"/>
                </a:lnTo>
                <a:lnTo>
                  <a:pt x="66675" y="171450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10339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0"/>
                </a:moveTo>
                <a:lnTo>
                  <a:pt x="0" y="85725"/>
                </a:lnTo>
                <a:lnTo>
                  <a:pt x="128587" y="171450"/>
                </a:lnTo>
                <a:lnTo>
                  <a:pt x="128587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7475" y="6505575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89" h="171450">
                <a:moveTo>
                  <a:pt x="0" y="171450"/>
                </a:moveTo>
                <a:lnTo>
                  <a:pt x="21424" y="171450"/>
                </a:lnTo>
                <a:lnTo>
                  <a:pt x="21424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0339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85725"/>
                </a:moveTo>
                <a:lnTo>
                  <a:pt x="128587" y="0"/>
                </a:lnTo>
                <a:lnTo>
                  <a:pt x="128587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2712" y="6500812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4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52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52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52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81875" y="6505575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12" y="0"/>
                </a:moveTo>
                <a:lnTo>
                  <a:pt x="0" y="0"/>
                </a:lnTo>
                <a:lnTo>
                  <a:pt x="128587" y="85725"/>
                </a:lnTo>
                <a:lnTo>
                  <a:pt x="0" y="171450"/>
                </a:lnTo>
                <a:lnTo>
                  <a:pt x="150012" y="171450"/>
                </a:lnTo>
                <a:lnTo>
                  <a:pt x="150012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53312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87" y="0"/>
                </a:moveTo>
                <a:lnTo>
                  <a:pt x="0" y="0"/>
                </a:lnTo>
                <a:lnTo>
                  <a:pt x="0" y="171450"/>
                </a:lnTo>
                <a:lnTo>
                  <a:pt x="66687" y="171450"/>
                </a:lnTo>
                <a:lnTo>
                  <a:pt x="6668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81873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0"/>
                </a:moveTo>
                <a:lnTo>
                  <a:pt x="0" y="171450"/>
                </a:lnTo>
                <a:lnTo>
                  <a:pt x="128587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31899" y="6505575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90" h="171450">
                <a:moveTo>
                  <a:pt x="0" y="171450"/>
                </a:moveTo>
                <a:lnTo>
                  <a:pt x="21424" y="171450"/>
                </a:lnTo>
                <a:lnTo>
                  <a:pt x="21424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81872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85725"/>
                </a:moveTo>
                <a:lnTo>
                  <a:pt x="0" y="171450"/>
                </a:lnTo>
                <a:lnTo>
                  <a:pt x="0" y="0"/>
                </a:lnTo>
                <a:lnTo>
                  <a:pt x="128587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27135" y="6500812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5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152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200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88099" y="200025"/>
                </a:lnTo>
                <a:lnTo>
                  <a:pt x="88099" y="114300"/>
                </a:lnTo>
                <a:lnTo>
                  <a:pt x="66675" y="114300"/>
                </a:lnTo>
                <a:lnTo>
                  <a:pt x="152400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5981" y="6516292"/>
            <a:ext cx="99060" cy="161290"/>
          </a:xfrm>
          <a:custGeom>
            <a:avLst/>
            <a:gdLst/>
            <a:ahLst/>
            <a:cxnLst/>
            <a:rect l="l" t="t" r="r" b="b"/>
            <a:pathLst>
              <a:path w="99059" h="161290">
                <a:moveTo>
                  <a:pt x="98818" y="0"/>
                </a:moveTo>
                <a:lnTo>
                  <a:pt x="0" y="0"/>
                </a:lnTo>
                <a:lnTo>
                  <a:pt x="0" y="42862"/>
                </a:lnTo>
                <a:lnTo>
                  <a:pt x="32143" y="75006"/>
                </a:lnTo>
                <a:lnTo>
                  <a:pt x="10706" y="75006"/>
                </a:lnTo>
                <a:lnTo>
                  <a:pt x="10706" y="160731"/>
                </a:lnTo>
                <a:lnTo>
                  <a:pt x="98818" y="160731"/>
                </a:lnTo>
                <a:lnTo>
                  <a:pt x="98818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72400" y="6505575"/>
            <a:ext cx="152400" cy="32384"/>
          </a:xfrm>
          <a:custGeom>
            <a:avLst/>
            <a:gdLst/>
            <a:ahLst/>
            <a:cxnLst/>
            <a:rect l="l" t="t" r="r" b="b"/>
            <a:pathLst>
              <a:path w="152400" h="32384">
                <a:moveTo>
                  <a:pt x="152400" y="0"/>
                </a:moveTo>
                <a:lnTo>
                  <a:pt x="0" y="0"/>
                </a:lnTo>
                <a:lnTo>
                  <a:pt x="32143" y="32143"/>
                </a:lnTo>
                <a:lnTo>
                  <a:pt x="32143" y="10718"/>
                </a:lnTo>
                <a:lnTo>
                  <a:pt x="152400" y="10718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04551" y="6516289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21424" y="0"/>
                </a:moveTo>
                <a:lnTo>
                  <a:pt x="0" y="0"/>
                </a:lnTo>
                <a:lnTo>
                  <a:pt x="0" y="21437"/>
                </a:lnTo>
                <a:lnTo>
                  <a:pt x="21424" y="42862"/>
                </a:lnTo>
                <a:lnTo>
                  <a:pt x="21424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8107" y="665606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3180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08107" y="661288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43179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83118" y="665559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286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86675" y="6505575"/>
            <a:ext cx="171450" cy="85725"/>
          </a:xfrm>
          <a:custGeom>
            <a:avLst/>
            <a:gdLst/>
            <a:ahLst/>
            <a:cxnLst/>
            <a:rect l="l" t="t" r="r" b="b"/>
            <a:pathLst>
              <a:path w="171450" h="85725">
                <a:moveTo>
                  <a:pt x="85725" y="0"/>
                </a:moveTo>
                <a:lnTo>
                  <a:pt x="0" y="85725"/>
                </a:lnTo>
                <a:lnTo>
                  <a:pt x="171450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61681" y="665559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437" y="0"/>
                </a:lnTo>
              </a:path>
            </a:pathLst>
          </a:custGeom>
          <a:ln w="42862">
            <a:solidFill>
              <a:srgbClr val="007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866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lnTo>
                  <a:pt x="117868" y="32143"/>
                </a:lnTo>
                <a:lnTo>
                  <a:pt x="117868" y="10718"/>
                </a:lnTo>
                <a:lnTo>
                  <a:pt x="139306" y="10718"/>
                </a:lnTo>
                <a:lnTo>
                  <a:pt x="139306" y="53581"/>
                </a:lnTo>
                <a:lnTo>
                  <a:pt x="171450" y="85725"/>
                </a:lnTo>
                <a:lnTo>
                  <a:pt x="150012" y="85725"/>
                </a:lnTo>
                <a:lnTo>
                  <a:pt x="150012" y="171450"/>
                </a:lnTo>
                <a:lnTo>
                  <a:pt x="21437" y="171450"/>
                </a:lnTo>
                <a:lnTo>
                  <a:pt x="21437" y="85725"/>
                </a:lnTo>
                <a:lnTo>
                  <a:pt x="0" y="85725"/>
                </a:lnTo>
                <a:lnTo>
                  <a:pt x="857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04542" y="653771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90">
                <a:moveTo>
                  <a:pt x="0" y="0"/>
                </a:moveTo>
                <a:lnTo>
                  <a:pt x="21437" y="214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08111" y="65913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12857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61681" y="6634160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0" y="42862"/>
                </a:moveTo>
                <a:lnTo>
                  <a:pt x="0" y="0"/>
                </a:lnTo>
                <a:lnTo>
                  <a:pt x="21437" y="0"/>
                </a:lnTo>
                <a:lnTo>
                  <a:pt x="21437" y="4286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24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24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94319" y="6470903"/>
            <a:ext cx="387081" cy="220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98535" y="6470903"/>
            <a:ext cx="217930" cy="2209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73752" y="1225296"/>
            <a:ext cx="563877" cy="583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4800" y="2057400"/>
            <a:ext cx="2438398" cy="15239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78885" y="2592491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70997" y="2592491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53659" y="2445236"/>
            <a:ext cx="592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J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276600" y="2057400"/>
            <a:ext cx="2362199" cy="15239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896884" y="2472401"/>
            <a:ext cx="109601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GU</a:t>
            </a:r>
            <a:r>
              <a:rPr sz="800" b="1" dirty="0">
                <a:latin typeface="Arial"/>
                <a:cs typeface="Arial"/>
              </a:rPr>
              <a:t>IA</a:t>
            </a:r>
            <a:r>
              <a:rPr sz="800" b="1" spc="-6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D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PIEZ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?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998219" algn="l"/>
              </a:tabLst>
            </a:pPr>
            <a:r>
              <a:rPr sz="700" b="1" spc="-5" dirty="0">
                <a:latin typeface="Arial"/>
                <a:cs typeface="Arial"/>
              </a:rPr>
              <a:t>NO	SI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400800" y="2079625"/>
            <a:ext cx="2362199" cy="1501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021083" y="2489948"/>
            <a:ext cx="109601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ES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B</a:t>
            </a:r>
            <a:r>
              <a:rPr sz="800" b="1" dirty="0">
                <a:latin typeface="Arial"/>
                <a:cs typeface="Arial"/>
              </a:rPr>
              <a:t>LE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ER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GRO</a:t>
            </a:r>
            <a:r>
              <a:rPr sz="800" b="1" dirty="0">
                <a:latin typeface="Arial"/>
                <a:cs typeface="Arial"/>
              </a:rPr>
              <a:t>?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998219" algn="l"/>
              </a:tabLst>
            </a:pPr>
            <a:r>
              <a:rPr sz="700" b="1" spc="-5" dirty="0">
                <a:latin typeface="Arial"/>
                <a:cs typeface="Arial"/>
              </a:rPr>
              <a:t>NO	SI</a:t>
            </a:r>
            <a:endParaRPr sz="7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295400" y="4114800"/>
            <a:ext cx="2438398" cy="17303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026634" y="4718020"/>
            <a:ext cx="9639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IN  </a:t>
            </a:r>
            <a:r>
              <a:rPr sz="800" b="1" spc="-7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LEFT  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9 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442883" y="4531017"/>
            <a:ext cx="143510" cy="139065"/>
          </a:xfrm>
          <a:custGeom>
            <a:avLst/>
            <a:gdLst/>
            <a:ahLst/>
            <a:cxnLst/>
            <a:rect l="l" t="t" r="r" b="b"/>
            <a:pathLst>
              <a:path w="143510" h="139064">
                <a:moveTo>
                  <a:pt x="0" y="0"/>
                </a:moveTo>
                <a:lnTo>
                  <a:pt x="143433" y="0"/>
                </a:lnTo>
                <a:lnTo>
                  <a:pt x="143433" y="138734"/>
                </a:lnTo>
                <a:lnTo>
                  <a:pt x="0" y="1387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15000" y="4114800"/>
            <a:ext cx="2362199" cy="1752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377685" y="4725148"/>
            <a:ext cx="102679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IN  </a:t>
            </a:r>
            <a:r>
              <a:rPr sz="800" b="1" spc="-7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GH</a:t>
            </a:r>
            <a:r>
              <a:rPr sz="800" b="1" dirty="0">
                <a:latin typeface="Arial"/>
                <a:cs typeface="Arial"/>
              </a:rPr>
              <a:t>T  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5 </a:t>
            </a:r>
            <a:r>
              <a:rPr sz="800" b="1" spc="20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26618" y="4536363"/>
            <a:ext cx="139065" cy="140970"/>
          </a:xfrm>
          <a:custGeom>
            <a:avLst/>
            <a:gdLst/>
            <a:ahLst/>
            <a:cxnLst/>
            <a:rect l="l" t="t" r="r" b="b"/>
            <a:pathLst>
              <a:path w="139065" h="140970">
                <a:moveTo>
                  <a:pt x="0" y="0"/>
                </a:moveTo>
                <a:lnTo>
                  <a:pt x="138950" y="0"/>
                </a:lnTo>
                <a:lnTo>
                  <a:pt x="138950" y="140525"/>
                </a:lnTo>
                <a:lnTo>
                  <a:pt x="0" y="140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27537" y="2997200"/>
            <a:ext cx="504823" cy="503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75462" y="5229225"/>
            <a:ext cx="504823" cy="503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08850" y="5157787"/>
            <a:ext cx="503236" cy="5032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72225" y="5157787"/>
            <a:ext cx="503236" cy="5032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79612" y="5157787"/>
            <a:ext cx="1512885" cy="5032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56550" y="2997200"/>
            <a:ext cx="503236" cy="503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76375" y="2997200"/>
            <a:ext cx="503223" cy="503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19</a:t>
            </a:fld>
            <a:endParaRPr dirty="0"/>
          </a:p>
        </p:txBody>
      </p:sp>
      <p:sp>
        <p:nvSpPr>
          <p:cNvPr id="84" name="Rectangle 2"/>
          <p:cNvSpPr>
            <a:spLocks noChangeArrowheads="1"/>
          </p:cNvSpPr>
          <p:nvPr/>
        </p:nvSpPr>
        <p:spPr bwMode="auto">
          <a:xfrm>
            <a:off x="152400" y="1295400"/>
            <a:ext cx="5087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Ajuste de Viscosidade Tickeness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43255" y="2415539"/>
            <a:ext cx="641601" cy="659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255" y="3390900"/>
            <a:ext cx="641601" cy="659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42" y="6371412"/>
            <a:ext cx="1621025" cy="465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algn="ctr" eaLnBrk="0" hangingPunct="0">
              <a:defRPr/>
            </a:pPr>
            <a:r>
              <a:rPr lang="pt-BR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Capacitação de desenvolvimento técnico para dispensadores de Frozen ULTRA-2</a:t>
            </a:r>
          </a:p>
          <a:p>
            <a:pPr algn="just" eaLnBrk="0" hangingPunct="0">
              <a:defRPr/>
            </a:pPr>
            <a:endParaRPr lang="pt-BR" sz="32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Objetivo:</a:t>
            </a:r>
          </a:p>
          <a:p>
            <a:pPr algn="just" eaLnBrk="0" hangingPunct="0">
              <a:defRPr/>
            </a:pPr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objetivo deste curso de capacitação é permitir aos técnicos de manutenção encarregados de realizar o serviço de instalação, reparo e manutenção preventiva aos usuários do equipamento ULTRA-2 e que os mesmos  sejam capazes de operar, instalar e reparar o equipamento de forma rápida e eficaz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13" y="1854054"/>
            <a:ext cx="861631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just">
              <a:lnSpc>
                <a:spcPct val="100000"/>
              </a:lnSpc>
            </a:pP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114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pr</a:t>
            </a:r>
            <a:r>
              <a:rPr sz="2000" b="0" spc="-20" dirty="0">
                <a:latin typeface="Times New Roman"/>
                <a:cs typeface="Times New Roman"/>
              </a:rPr>
              <a:t>o</a:t>
            </a:r>
            <a:r>
              <a:rPr sz="2000" b="0" spc="-10" dirty="0">
                <a:latin typeface="Times New Roman"/>
                <a:cs typeface="Times New Roman"/>
              </a:rPr>
              <a:t>gr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10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95" dirty="0">
                <a:latin typeface="Times New Roman"/>
                <a:cs typeface="Times New Roman"/>
              </a:rPr>
              <a:t> 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spc="-5" dirty="0">
                <a:latin typeface="Times New Roman"/>
                <a:cs typeface="Times New Roman"/>
              </a:rPr>
              <a:t>á</a:t>
            </a:r>
            <a:r>
              <a:rPr sz="2000" b="0" spc="5" dirty="0">
                <a:latin typeface="Times New Roman"/>
                <a:cs typeface="Times New Roman"/>
              </a:rPr>
              <a:t>qu</a:t>
            </a:r>
            <a:r>
              <a:rPr sz="2000" b="0" spc="-30" dirty="0">
                <a:latin typeface="Times New Roman"/>
                <a:cs typeface="Times New Roman"/>
              </a:rPr>
              <a:t>i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105" dirty="0">
                <a:latin typeface="Times New Roman"/>
                <a:cs typeface="Times New Roman"/>
              </a:rPr>
              <a:t> </a:t>
            </a:r>
            <a:r>
              <a:rPr sz="2000" b="0" spc="-30" dirty="0">
                <a:latin typeface="Times New Roman"/>
                <a:cs typeface="Times New Roman"/>
              </a:rPr>
              <a:t>t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m</a:t>
            </a:r>
            <a:r>
              <a:rPr sz="2000" b="0" spc="8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u</a:t>
            </a:r>
            <a:r>
              <a:rPr sz="2000" b="0" dirty="0">
                <a:latin typeface="Times New Roman"/>
                <a:cs typeface="Times New Roman"/>
              </a:rPr>
              <a:t>m</a:t>
            </a:r>
            <a:r>
              <a:rPr sz="2000" b="0" spc="7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j</a:t>
            </a:r>
            <a:r>
              <a:rPr sz="2000" b="0" spc="-20" dirty="0">
                <a:latin typeface="Times New Roman"/>
                <a:cs typeface="Times New Roman"/>
              </a:rPr>
              <a:t>u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9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105" dirty="0">
                <a:latin typeface="Times New Roman"/>
                <a:cs typeface="Times New Roman"/>
              </a:rPr>
              <a:t> </a:t>
            </a:r>
            <a:r>
              <a:rPr sz="2000" b="0" spc="-140" dirty="0">
                <a:latin typeface="Times New Roman"/>
                <a:cs typeface="Times New Roman"/>
              </a:rPr>
              <a:t>V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spc="-20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30" dirty="0">
                <a:latin typeface="Times New Roman"/>
                <a:cs typeface="Times New Roman"/>
              </a:rPr>
              <a:t>i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spc="-1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10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q</a:t>
            </a:r>
            <a:r>
              <a:rPr sz="2000" b="0" spc="5" dirty="0">
                <a:latin typeface="Times New Roman"/>
                <a:cs typeface="Times New Roman"/>
              </a:rPr>
              <a:t>u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9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v</a:t>
            </a:r>
            <a:r>
              <a:rPr sz="2000" b="0" spc="-15" dirty="0">
                <a:latin typeface="Times New Roman"/>
                <a:cs typeface="Times New Roman"/>
              </a:rPr>
              <a:t>a</a:t>
            </a:r>
            <a:r>
              <a:rPr sz="2000" b="0" dirty="0">
                <a:latin typeface="Times New Roman"/>
                <a:cs typeface="Times New Roman"/>
              </a:rPr>
              <a:t>i</a:t>
            </a:r>
            <a:r>
              <a:rPr sz="2000" b="0" spc="9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9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1</a:t>
            </a:r>
            <a:r>
              <a:rPr sz="2000" b="0" spc="10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9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1</a:t>
            </a:r>
            <a:r>
              <a:rPr sz="2000" b="0" dirty="0">
                <a:latin typeface="Times New Roman"/>
                <a:cs typeface="Times New Roman"/>
              </a:rPr>
              <a:t>6</a:t>
            </a:r>
            <a:r>
              <a:rPr sz="2000" b="0" spc="9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p</a:t>
            </a:r>
            <a:r>
              <a:rPr sz="2000" b="0" spc="-10" dirty="0">
                <a:latin typeface="Times New Roman"/>
                <a:cs typeface="Times New Roman"/>
              </a:rPr>
              <a:t>on</a:t>
            </a:r>
            <a:r>
              <a:rPr sz="2000" b="0" spc="-45" dirty="0">
                <a:latin typeface="Times New Roman"/>
                <a:cs typeface="Times New Roman"/>
              </a:rPr>
              <a:t>t</a:t>
            </a:r>
            <a:r>
              <a:rPr sz="2000" b="0" spc="-10" dirty="0">
                <a:latin typeface="Times New Roman"/>
                <a:cs typeface="Times New Roman"/>
              </a:rPr>
              <a:t>o</a:t>
            </a:r>
            <a:r>
              <a:rPr sz="2000" b="0" spc="-25" dirty="0">
                <a:latin typeface="Times New Roman"/>
                <a:cs typeface="Times New Roman"/>
              </a:rPr>
              <a:t>s</a:t>
            </a:r>
            <a:r>
              <a:rPr sz="2000" b="0" dirty="0">
                <a:latin typeface="Times New Roman"/>
                <a:cs typeface="Times New Roman"/>
              </a:rPr>
              <a:t>,  </a:t>
            </a:r>
            <a:r>
              <a:rPr sz="2000" b="0" spc="-25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o 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spc="-20" dirty="0">
                <a:latin typeface="Times New Roman"/>
                <a:cs typeface="Times New Roman"/>
              </a:rPr>
              <a:t>n</a:t>
            </a:r>
            <a:r>
              <a:rPr sz="2000" b="0" spc="-10" dirty="0">
                <a:latin typeface="Times New Roman"/>
                <a:cs typeface="Times New Roman"/>
              </a:rPr>
              <a:t>t</a:t>
            </a:r>
            <a:r>
              <a:rPr sz="2000" b="0" spc="-20" dirty="0">
                <a:latin typeface="Times New Roman"/>
                <a:cs typeface="Times New Roman"/>
              </a:rPr>
              <a:t>r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spc="-20" dirty="0">
                <a:latin typeface="Times New Roman"/>
                <a:cs typeface="Times New Roman"/>
              </a:rPr>
              <a:t>l</a:t>
            </a:r>
            <a:r>
              <a:rPr sz="2000" b="0" dirty="0">
                <a:latin typeface="Times New Roman"/>
                <a:cs typeface="Times New Roman"/>
              </a:rPr>
              <a:t>e </a:t>
            </a:r>
            <a:r>
              <a:rPr sz="2000" b="0" spc="-55" dirty="0">
                <a:latin typeface="Times New Roman"/>
                <a:cs typeface="Times New Roman"/>
              </a:rPr>
              <a:t> </a:t>
            </a:r>
            <a:r>
              <a:rPr sz="2000" b="0" spc="-15" dirty="0">
                <a:latin typeface="Times New Roman"/>
                <a:cs typeface="Times New Roman"/>
              </a:rPr>
              <a:t>e</a:t>
            </a:r>
            <a:r>
              <a:rPr sz="2000" b="0" spc="-20" dirty="0">
                <a:latin typeface="Times New Roman"/>
                <a:cs typeface="Times New Roman"/>
              </a:rPr>
              <a:t>l</a:t>
            </a:r>
            <a:r>
              <a:rPr sz="2000" b="0" spc="-15" dirty="0">
                <a:latin typeface="Times New Roman"/>
                <a:cs typeface="Times New Roman"/>
              </a:rPr>
              <a:t>e</a:t>
            </a:r>
            <a:r>
              <a:rPr sz="2000" b="0" spc="-45" dirty="0">
                <a:latin typeface="Times New Roman"/>
                <a:cs typeface="Times New Roman"/>
              </a:rPr>
              <a:t>t</a:t>
            </a:r>
            <a:r>
              <a:rPr sz="2000" b="0" spc="-20" dirty="0">
                <a:latin typeface="Times New Roman"/>
                <a:cs typeface="Times New Roman"/>
              </a:rPr>
              <a:t>rô</a:t>
            </a:r>
            <a:r>
              <a:rPr sz="2000" b="0" spc="-10" dirty="0">
                <a:latin typeface="Times New Roman"/>
                <a:cs typeface="Times New Roman"/>
              </a:rPr>
              <a:t>n</a:t>
            </a:r>
            <a:r>
              <a:rPr sz="2000" b="0" spc="-30" dirty="0">
                <a:latin typeface="Times New Roman"/>
                <a:cs typeface="Times New Roman"/>
              </a:rPr>
              <a:t>ic</a:t>
            </a:r>
            <a:r>
              <a:rPr sz="2000" b="0" dirty="0">
                <a:latin typeface="Times New Roman"/>
                <a:cs typeface="Times New Roman"/>
              </a:rPr>
              <a:t>o </a:t>
            </a:r>
            <a:r>
              <a:rPr sz="2000" b="0" spc="-70" dirty="0">
                <a:latin typeface="Times New Roman"/>
                <a:cs typeface="Times New Roman"/>
              </a:rPr>
              <a:t> </a:t>
            </a:r>
            <a:r>
              <a:rPr sz="2000" b="0" spc="-60" dirty="0">
                <a:latin typeface="Times New Roman"/>
                <a:cs typeface="Times New Roman"/>
              </a:rPr>
              <a:t>m</a:t>
            </a:r>
            <a:r>
              <a:rPr sz="2000" b="0" spc="-10" dirty="0">
                <a:latin typeface="Times New Roman"/>
                <a:cs typeface="Times New Roman"/>
              </a:rPr>
              <a:t>u</a:t>
            </a:r>
            <a:r>
              <a:rPr sz="2000" b="0" spc="-30" dirty="0">
                <a:latin typeface="Times New Roman"/>
                <a:cs typeface="Times New Roman"/>
              </a:rPr>
              <a:t>l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spc="-45" dirty="0">
                <a:latin typeface="Times New Roman"/>
                <a:cs typeface="Times New Roman"/>
              </a:rPr>
              <a:t>i</a:t>
            </a:r>
            <a:r>
              <a:rPr sz="2000" b="0" spc="-10" dirty="0">
                <a:latin typeface="Times New Roman"/>
                <a:cs typeface="Times New Roman"/>
              </a:rPr>
              <a:t>p</a:t>
            </a:r>
            <a:r>
              <a:rPr sz="2000" b="0" spc="-30" dirty="0">
                <a:latin typeface="Times New Roman"/>
                <a:cs typeface="Times New Roman"/>
              </a:rPr>
              <a:t>l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spc="-30" dirty="0">
                <a:latin typeface="Times New Roman"/>
                <a:cs typeface="Times New Roman"/>
              </a:rPr>
              <a:t>c</a:t>
            </a:r>
            <a:r>
              <a:rPr sz="2000" b="0" dirty="0">
                <a:latin typeface="Times New Roman"/>
                <a:cs typeface="Times New Roman"/>
              </a:rPr>
              <a:t>a </a:t>
            </a:r>
            <a:r>
              <a:rPr sz="2000" b="0" spc="-90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po</a:t>
            </a:r>
            <a:r>
              <a:rPr sz="2000" b="0" dirty="0">
                <a:latin typeface="Times New Roman"/>
                <a:cs typeface="Times New Roman"/>
              </a:rPr>
              <a:t>r </a:t>
            </a:r>
            <a:r>
              <a:rPr sz="2000" b="0" spc="-7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3 </a:t>
            </a:r>
            <a:r>
              <a:rPr sz="2000" b="0" spc="-70" dirty="0">
                <a:latin typeface="Times New Roman"/>
                <a:cs typeface="Times New Roman"/>
              </a:rPr>
              <a:t> </a:t>
            </a:r>
            <a:r>
              <a:rPr sz="2000" b="0" spc="-15" dirty="0">
                <a:latin typeface="Times New Roman"/>
                <a:cs typeface="Times New Roman"/>
              </a:rPr>
              <a:t>es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e </a:t>
            </a:r>
            <a:r>
              <a:rPr sz="2000" b="0" spc="-90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n</a:t>
            </a:r>
            <a:r>
              <a:rPr sz="2000" b="0" spc="-10" dirty="0">
                <a:latin typeface="Times New Roman"/>
                <a:cs typeface="Times New Roman"/>
              </a:rPr>
              <a:t>ú</a:t>
            </a:r>
            <a:r>
              <a:rPr sz="2000" b="0" spc="-60" dirty="0">
                <a:latin typeface="Times New Roman"/>
                <a:cs typeface="Times New Roman"/>
              </a:rPr>
              <a:t>m</a:t>
            </a:r>
            <a:r>
              <a:rPr sz="2000" b="0" spc="-15" dirty="0">
                <a:latin typeface="Times New Roman"/>
                <a:cs typeface="Times New Roman"/>
              </a:rPr>
              <a:t>e</a:t>
            </a:r>
            <a:r>
              <a:rPr sz="2000" b="0" spc="-10" dirty="0">
                <a:latin typeface="Times New Roman"/>
                <a:cs typeface="Times New Roman"/>
              </a:rPr>
              <a:t>r</a:t>
            </a:r>
            <a:r>
              <a:rPr sz="2000" b="0" dirty="0">
                <a:latin typeface="Times New Roman"/>
                <a:cs typeface="Times New Roman"/>
              </a:rPr>
              <a:t>o </a:t>
            </a:r>
            <a:r>
              <a:rPr sz="2000" b="0" spc="-70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d</a:t>
            </a:r>
            <a:r>
              <a:rPr sz="2000" b="0" dirty="0">
                <a:latin typeface="Times New Roman"/>
                <a:cs typeface="Times New Roman"/>
              </a:rPr>
              <a:t>e </a:t>
            </a:r>
            <a:r>
              <a:rPr sz="2000" b="0" spc="-90" dirty="0">
                <a:latin typeface="Times New Roman"/>
                <a:cs typeface="Times New Roman"/>
              </a:rPr>
              <a:t> </a:t>
            </a:r>
            <a:r>
              <a:rPr sz="2000" b="0" spc="-30" dirty="0">
                <a:latin typeface="Times New Roman"/>
                <a:cs typeface="Times New Roman"/>
              </a:rPr>
              <a:t>a</a:t>
            </a:r>
            <a:r>
              <a:rPr sz="2000" b="0" spc="-10" dirty="0">
                <a:latin typeface="Times New Roman"/>
                <a:cs typeface="Times New Roman"/>
              </a:rPr>
              <a:t>ju</a:t>
            </a:r>
            <a:r>
              <a:rPr sz="2000" b="0" spc="-25" dirty="0">
                <a:latin typeface="Times New Roman"/>
                <a:cs typeface="Times New Roman"/>
              </a:rPr>
              <a:t>s</a:t>
            </a:r>
            <a:r>
              <a:rPr sz="2000" b="0" spc="-3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e </a:t>
            </a:r>
            <a:r>
              <a:rPr sz="2000" b="0" spc="-9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e </a:t>
            </a:r>
            <a:r>
              <a:rPr sz="2000" b="0" spc="-90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b</a:t>
            </a:r>
            <a:r>
              <a:rPr sz="2000" b="0" spc="-10" dirty="0">
                <a:latin typeface="Times New Roman"/>
                <a:cs typeface="Times New Roman"/>
              </a:rPr>
              <a:t>u</a:t>
            </a:r>
            <a:r>
              <a:rPr sz="2000" b="0" spc="-15" dirty="0">
                <a:latin typeface="Times New Roman"/>
                <a:cs typeface="Times New Roman"/>
              </a:rPr>
              <a:t>sc</a:t>
            </a:r>
            <a:r>
              <a:rPr sz="2000" b="0" dirty="0">
                <a:latin typeface="Times New Roman"/>
                <a:cs typeface="Times New Roman"/>
              </a:rPr>
              <a:t>a </a:t>
            </a:r>
            <a:r>
              <a:rPr sz="2000" b="0" spc="-90" dirty="0">
                <a:latin typeface="Times New Roman"/>
                <a:cs typeface="Times New Roman"/>
              </a:rPr>
              <a:t> </a:t>
            </a:r>
            <a:r>
              <a:rPr sz="2000" b="0" spc="-15" dirty="0">
                <a:latin typeface="Times New Roman"/>
                <a:cs typeface="Times New Roman"/>
              </a:rPr>
              <a:t>es</a:t>
            </a:r>
            <a:r>
              <a:rPr sz="2000" b="0" spc="-45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e </a:t>
            </a:r>
            <a:r>
              <a:rPr sz="2000" b="0" spc="-90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n</a:t>
            </a:r>
            <a:r>
              <a:rPr sz="2000" b="0" spc="-45" dirty="0">
                <a:latin typeface="Times New Roman"/>
                <a:cs typeface="Times New Roman"/>
              </a:rPr>
              <a:t>í</a:t>
            </a:r>
            <a:r>
              <a:rPr sz="2000" b="0" spc="-10" dirty="0">
                <a:latin typeface="Times New Roman"/>
                <a:cs typeface="Times New Roman"/>
              </a:rPr>
              <a:t>v</a:t>
            </a:r>
            <a:r>
              <a:rPr sz="2000" b="0" spc="-1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l </a:t>
            </a:r>
            <a:r>
              <a:rPr sz="2000" b="0" spc="-95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de t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5" dirty="0">
                <a:latin typeface="Times New Roman"/>
                <a:cs typeface="Times New Roman"/>
              </a:rPr>
              <a:t>qu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8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p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dirty="0">
                <a:latin typeface="Times New Roman"/>
                <a:cs typeface="Times New Roman"/>
              </a:rPr>
              <a:t>ra</a:t>
            </a:r>
            <a:r>
              <a:rPr sz="2000" b="0" spc="-4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20" dirty="0">
                <a:latin typeface="Times New Roman"/>
                <a:cs typeface="Times New Roman"/>
              </a:rPr>
              <a:t> 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3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do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35" dirty="0">
                <a:latin typeface="Times New Roman"/>
                <a:cs typeface="Times New Roman"/>
              </a:rPr>
              <a:t> 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5" dirty="0">
                <a:latin typeface="Times New Roman"/>
                <a:cs typeface="Times New Roman"/>
              </a:rPr>
              <a:t>t</a:t>
            </a:r>
            <a:r>
              <a:rPr sz="2000" b="0" spc="5" dirty="0">
                <a:latin typeface="Times New Roman"/>
                <a:cs typeface="Times New Roman"/>
              </a:rPr>
              <a:t>u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do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787" y="3073911"/>
            <a:ext cx="862012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É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ju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aç</a:t>
            </a:r>
            <a:r>
              <a:rPr sz="2000" spc="-2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%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bi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ro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prod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sso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no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5105400"/>
            <a:ext cx="8305800" cy="533400"/>
          </a:xfrm>
          <a:custGeom>
            <a:avLst/>
            <a:gdLst/>
            <a:ahLst/>
            <a:cxnLst/>
            <a:rect l="l" t="t" r="r" b="b"/>
            <a:pathLst>
              <a:path w="8305800" h="533400">
                <a:moveTo>
                  <a:pt x="1661160" y="0"/>
                </a:moveTo>
                <a:lnTo>
                  <a:pt x="0" y="266700"/>
                </a:lnTo>
                <a:lnTo>
                  <a:pt x="1661160" y="533400"/>
                </a:lnTo>
                <a:lnTo>
                  <a:pt x="1661160" y="400050"/>
                </a:lnTo>
                <a:lnTo>
                  <a:pt x="7475220" y="400050"/>
                </a:lnTo>
                <a:lnTo>
                  <a:pt x="8305800" y="266700"/>
                </a:lnTo>
                <a:lnTo>
                  <a:pt x="7475220" y="133350"/>
                </a:lnTo>
                <a:lnTo>
                  <a:pt x="1661160" y="133350"/>
                </a:lnTo>
                <a:lnTo>
                  <a:pt x="166116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5640" y="5505450"/>
            <a:ext cx="830580" cy="133350"/>
          </a:xfrm>
          <a:custGeom>
            <a:avLst/>
            <a:gdLst/>
            <a:ahLst/>
            <a:cxnLst/>
            <a:rect l="l" t="t" r="r" b="b"/>
            <a:pathLst>
              <a:path w="830579" h="133350">
                <a:moveTo>
                  <a:pt x="830579" y="0"/>
                </a:moveTo>
                <a:lnTo>
                  <a:pt x="0" y="0"/>
                </a:lnTo>
                <a:lnTo>
                  <a:pt x="0" y="133350"/>
                </a:lnTo>
                <a:lnTo>
                  <a:pt x="830579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5640" y="5105400"/>
            <a:ext cx="830580" cy="133350"/>
          </a:xfrm>
          <a:custGeom>
            <a:avLst/>
            <a:gdLst/>
            <a:ahLst/>
            <a:cxnLst/>
            <a:rect l="l" t="t" r="r" b="b"/>
            <a:pathLst>
              <a:path w="830579" h="133350">
                <a:moveTo>
                  <a:pt x="0" y="0"/>
                </a:moveTo>
                <a:lnTo>
                  <a:pt x="0" y="133350"/>
                </a:lnTo>
                <a:lnTo>
                  <a:pt x="83058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5105400"/>
            <a:ext cx="8305800" cy="533400"/>
          </a:xfrm>
          <a:custGeom>
            <a:avLst/>
            <a:gdLst/>
            <a:ahLst/>
            <a:cxnLst/>
            <a:rect l="l" t="t" r="r" b="b"/>
            <a:pathLst>
              <a:path w="8305800" h="533400">
                <a:moveTo>
                  <a:pt x="0" y="266700"/>
                </a:moveTo>
                <a:lnTo>
                  <a:pt x="1661160" y="0"/>
                </a:lnTo>
                <a:lnTo>
                  <a:pt x="1661160" y="133350"/>
                </a:lnTo>
                <a:lnTo>
                  <a:pt x="6644640" y="133350"/>
                </a:lnTo>
                <a:lnTo>
                  <a:pt x="6644640" y="0"/>
                </a:lnTo>
                <a:lnTo>
                  <a:pt x="8305800" y="266700"/>
                </a:lnTo>
                <a:lnTo>
                  <a:pt x="6644640" y="533400"/>
                </a:lnTo>
                <a:lnTo>
                  <a:pt x="6644640" y="400050"/>
                </a:lnTo>
                <a:lnTo>
                  <a:pt x="1661160" y="400050"/>
                </a:lnTo>
                <a:lnTo>
                  <a:pt x="1661160" y="533400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64828" y="5275981"/>
            <a:ext cx="254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2304" y="5275981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8628" y="4673454"/>
            <a:ext cx="7486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sso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5846" y="4673454"/>
            <a:ext cx="4914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349" y="6390721"/>
            <a:ext cx="1621021" cy="46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86300" y="653096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556247" y="1162811"/>
            <a:ext cx="563878" cy="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676400"/>
            <a:ext cx="8839779" cy="496146"/>
          </a:xfrm>
          <a:prstGeom prst="rect">
            <a:avLst/>
          </a:prstGeom>
        </p:spPr>
        <p:txBody>
          <a:bodyPr vert="horz" wrap="square" lIns="0" tIns="125588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95"/>
              </a:spcBef>
            </a:pPr>
            <a:r>
              <a:rPr lang="en-US" dirty="0" smtClean="0"/>
              <a:t> </a:t>
            </a:r>
            <a:r>
              <a:rPr dirty="0" smtClean="0"/>
              <a:t>G</a:t>
            </a:r>
            <a:r>
              <a:rPr spc="-5" dirty="0" smtClean="0"/>
              <a:t>u</a:t>
            </a:r>
            <a:r>
              <a:rPr dirty="0" smtClean="0"/>
              <a:t>ia</a:t>
            </a:r>
            <a:r>
              <a:rPr spc="-60" dirty="0" smtClean="0"/>
              <a:t> </a:t>
            </a:r>
            <a:r>
              <a:rPr spc="-5" dirty="0"/>
              <a:t>d</a:t>
            </a:r>
            <a:r>
              <a:rPr dirty="0"/>
              <a:t>e </a:t>
            </a:r>
            <a:r>
              <a:rPr dirty="0" smtClean="0"/>
              <a:t>lim</a:t>
            </a:r>
            <a:r>
              <a:rPr spc="-5" dirty="0" smtClean="0"/>
              <a:t>p</a:t>
            </a:r>
            <a:r>
              <a:rPr dirty="0" smtClean="0"/>
              <a:t>e</a:t>
            </a:r>
            <a:r>
              <a:rPr spc="-50" dirty="0" smtClean="0"/>
              <a:t>z</a:t>
            </a:r>
            <a:r>
              <a:rPr dirty="0" smtClean="0"/>
              <a:t>a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8600" y="2262188"/>
            <a:ext cx="2438398" cy="1523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2685" y="2797281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4797" y="2797281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7459" y="2650023"/>
            <a:ext cx="592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J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29000" y="2262188"/>
            <a:ext cx="2362199" cy="1523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49284" y="2677190"/>
            <a:ext cx="109601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GU</a:t>
            </a:r>
            <a:r>
              <a:rPr sz="800" b="1" dirty="0">
                <a:latin typeface="Arial"/>
                <a:cs typeface="Arial"/>
              </a:rPr>
              <a:t>IA</a:t>
            </a:r>
            <a:r>
              <a:rPr sz="800" b="1" spc="-6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D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PIEZ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?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998219" algn="l"/>
              </a:tabLst>
            </a:pPr>
            <a:r>
              <a:rPr sz="700" b="1" spc="-5" dirty="0">
                <a:latin typeface="Arial"/>
                <a:cs typeface="Arial"/>
              </a:rPr>
              <a:t>NO	SI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8600" y="4267200"/>
            <a:ext cx="2438398" cy="1600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45513" y="4701253"/>
            <a:ext cx="98996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V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IE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6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LV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346075">
              <a:lnSpc>
                <a:spcPct val="100000"/>
              </a:lnSpc>
              <a:spcBef>
                <a:spcPts val="300"/>
              </a:spcBef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r>
              <a:rPr sz="700" b="1" spc="-5" dirty="0">
                <a:latin typeface="Arial"/>
                <a:cs typeface="Arial"/>
              </a:rPr>
              <a:t>UEN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29000" y="4267200"/>
            <a:ext cx="2362199" cy="1600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76476" y="4701255"/>
            <a:ext cx="105219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6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LV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S </a:t>
            </a: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EZ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L </a:t>
            </a:r>
            <a:r>
              <a:rPr sz="800" b="1" spc="-8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SELL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24600" y="2286000"/>
            <a:ext cx="2362198" cy="1523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44030" y="2701005"/>
            <a:ext cx="1305560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VE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5" dirty="0">
                <a:latin typeface="Arial"/>
                <a:cs typeface="Arial"/>
              </a:rPr>
              <a:t> H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G</a:t>
            </a:r>
            <a:r>
              <a:rPr sz="800" b="1" dirty="0">
                <a:latin typeface="Arial"/>
                <a:cs typeface="Arial"/>
              </a:rPr>
              <a:t>IE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OD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S L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86500" y="4267200"/>
            <a:ext cx="2400298" cy="1600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39137" y="4701255"/>
            <a:ext cx="128206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759" marR="5080" indent="-480695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VE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ILI</a:t>
            </a:r>
            <a:r>
              <a:rPr sz="800" b="1" spc="-5" dirty="0">
                <a:latin typeface="Arial"/>
                <a:cs typeface="Arial"/>
              </a:rPr>
              <a:t>NDRO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DE 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F</a:t>
            </a:r>
            <a:r>
              <a:rPr sz="800" b="1" spc="-5" dirty="0">
                <a:latin typeface="Arial"/>
                <a:cs typeface="Arial"/>
              </a:rPr>
              <a:t>R.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51725" y="3213100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1725" y="5229225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0" y="5229225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03800" y="3213100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3350" y="5229225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3350" y="3213100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21</a:t>
            </a:fld>
            <a:endParaRPr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52400" y="1233488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>
              <a:buFont typeface="Wingdings" pitchFamily="2" charset="2"/>
              <a:buNone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Menu de funções do modo de programação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752600"/>
            <a:ext cx="2552698" cy="182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1575" y="2240953"/>
            <a:ext cx="1153160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145" marR="5080" indent="-38608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VE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LA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CH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RO</a:t>
            </a:r>
            <a:r>
              <a:rPr sz="800" b="1" spc="10" dirty="0">
                <a:latin typeface="Arial"/>
                <a:cs typeface="Arial"/>
              </a:rPr>
              <a:t>L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D</a:t>
            </a:r>
            <a:r>
              <a:rPr sz="800" b="1" dirty="0">
                <a:latin typeface="Arial"/>
                <a:cs typeface="Arial"/>
              </a:rPr>
              <a:t>E </a:t>
            </a:r>
            <a:r>
              <a:rPr sz="800" b="1" spc="-5" dirty="0">
                <a:latin typeface="Arial"/>
                <a:cs typeface="Arial"/>
              </a:rPr>
              <a:t>GO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EO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400" y="1752600"/>
            <a:ext cx="25907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41272" y="2240953"/>
            <a:ext cx="129730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215" marR="5080" indent="-43815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LE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QU</a:t>
            </a:r>
            <a:r>
              <a:rPr sz="800" b="1" dirty="0">
                <a:latin typeface="Arial"/>
                <a:cs typeface="Arial"/>
              </a:rPr>
              <a:t>ES 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LV</a:t>
            </a:r>
            <a:r>
              <a:rPr sz="800" b="1" spc="-90" dirty="0">
                <a:latin typeface="Arial"/>
                <a:cs typeface="Arial"/>
              </a:rPr>
              <a:t>AS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86500" y="1752600"/>
            <a:ext cx="2476498" cy="182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19159" y="2240953"/>
            <a:ext cx="80581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LE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S </a:t>
            </a: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EZ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DOR</a:t>
            </a:r>
            <a:r>
              <a:rPr sz="800" b="1" dirty="0">
                <a:latin typeface="Arial"/>
                <a:cs typeface="Arial"/>
              </a:rPr>
              <a:t>ES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4038600"/>
            <a:ext cx="2552698" cy="1730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5424" y="4502496"/>
            <a:ext cx="988694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LE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LV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Y 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spc="-8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D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5" dirty="0">
                <a:latin typeface="Arial"/>
                <a:cs typeface="Arial"/>
              </a:rPr>
              <a:t>R</a:t>
            </a: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24200" y="4038600"/>
            <a:ext cx="2666999" cy="1730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33544" y="4502496"/>
            <a:ext cx="143700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ELLE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O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CCO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5" dirty="0">
                <a:latin typeface="Arial"/>
                <a:cs typeface="Arial"/>
              </a:rPr>
              <a:t>RODUC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48400" y="3984625"/>
            <a:ext cx="2514598" cy="1806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38461" y="4466018"/>
            <a:ext cx="47307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FI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spc="-90" dirty="0">
                <a:latin typeface="Arial"/>
                <a:cs typeface="Arial"/>
              </a:rPr>
              <a:t>AL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r>
              <a:rPr sz="700" b="1" spc="-5" dirty="0">
                <a:latin typeface="Arial"/>
                <a:cs typeface="Arial"/>
              </a:rPr>
              <a:t>UEN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27536" y="2924175"/>
            <a:ext cx="504823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1725" y="5084761"/>
            <a:ext cx="504823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4750" y="2852737"/>
            <a:ext cx="503236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7536" y="5084761"/>
            <a:ext cx="504823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6375" y="5084762"/>
            <a:ext cx="503236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6375" y="2852737"/>
            <a:ext cx="503236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3124200"/>
            <a:ext cx="2668586" cy="1727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8949" y="3588103"/>
            <a:ext cx="105791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ESPE</a:t>
            </a:r>
            <a:r>
              <a:rPr sz="800" b="1" spc="-10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V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3124200"/>
            <a:ext cx="2668586" cy="1727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60895" y="3588103"/>
            <a:ext cx="84137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3840">
              <a:lnSpc>
                <a:spcPct val="100000"/>
              </a:lnSpc>
              <a:tabLst>
                <a:tab pos="816610" algn="l"/>
              </a:tabLst>
            </a:pPr>
            <a:r>
              <a:rPr sz="800" b="1" spc="-5" dirty="0">
                <a:latin typeface="Arial"/>
                <a:cs typeface="Arial"/>
              </a:rPr>
              <a:t>U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A VE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SI</a:t>
            </a:r>
            <a:r>
              <a:rPr sz="800" b="1" spc="-5" dirty="0">
                <a:latin typeface="Arial"/>
                <a:cs typeface="Arial"/>
              </a:rPr>
              <a:t>Ó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6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# </a:t>
            </a:r>
            <a:r>
              <a:rPr sz="800" b="1" u="sng" dirty="0">
                <a:latin typeface="Arial"/>
                <a:cs typeface="Arial"/>
              </a:rPr>
              <a:t>   </a:t>
            </a:r>
            <a:r>
              <a:rPr sz="800" b="1" u="sng" spc="5" dirty="0">
                <a:latin typeface="Arial"/>
                <a:cs typeface="Arial"/>
              </a:rPr>
              <a:t> </a:t>
            </a:r>
            <a:r>
              <a:rPr sz="800" b="1" u="sng" dirty="0">
                <a:latin typeface="Arial"/>
                <a:cs typeface="Arial"/>
              </a:rPr>
              <a:t>. 	</a:t>
            </a:r>
            <a:r>
              <a:rPr sz="800" b="1" u="sng" spc="-135" dirty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33415" y="1225296"/>
            <a:ext cx="563878" cy="58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2057400"/>
            <a:ext cx="2438398" cy="1523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8885" y="2592491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0997" y="2592491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3659" y="2445236"/>
            <a:ext cx="5924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J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6600" y="2057400"/>
            <a:ext cx="2362199" cy="1523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96884" y="2472401"/>
            <a:ext cx="109601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GU</a:t>
            </a:r>
            <a:r>
              <a:rPr sz="800" b="1" dirty="0">
                <a:latin typeface="Arial"/>
                <a:cs typeface="Arial"/>
              </a:rPr>
              <a:t>IA</a:t>
            </a:r>
            <a:r>
              <a:rPr sz="800" b="1" spc="-6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D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PIEZ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?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998219" algn="l"/>
              </a:tabLst>
            </a:pPr>
            <a:r>
              <a:rPr sz="700" b="1" spc="-5" dirty="0">
                <a:latin typeface="Arial"/>
                <a:cs typeface="Arial"/>
              </a:rPr>
              <a:t>NO	SI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00800" y="2079625"/>
            <a:ext cx="2362199" cy="1501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21083" y="2489948"/>
            <a:ext cx="109601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ES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B</a:t>
            </a:r>
            <a:r>
              <a:rPr sz="800" b="1" dirty="0">
                <a:latin typeface="Arial"/>
                <a:cs typeface="Arial"/>
              </a:rPr>
              <a:t>LE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ER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GRO</a:t>
            </a:r>
            <a:r>
              <a:rPr sz="800" b="1" dirty="0">
                <a:latin typeface="Arial"/>
                <a:cs typeface="Arial"/>
              </a:rPr>
              <a:t>?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998219" algn="l"/>
              </a:tabLst>
            </a:pPr>
            <a:r>
              <a:rPr sz="700" b="1" spc="-5" dirty="0">
                <a:latin typeface="Arial"/>
                <a:cs typeface="Arial"/>
              </a:rPr>
              <a:t>NO	SI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6600" y="4114800"/>
            <a:ext cx="2438398" cy="1676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20665" y="4566476"/>
            <a:ext cx="1124585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algn="ctr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5" dirty="0">
                <a:latin typeface="Arial"/>
                <a:cs typeface="Arial"/>
              </a:rPr>
              <a:t>RU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5" dirty="0">
                <a:latin typeface="Arial"/>
                <a:cs typeface="Arial"/>
              </a:rPr>
              <a:t>B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-6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D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9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G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2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?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tabLst>
                <a:tab pos="1014094" algn="l"/>
              </a:tabLst>
            </a:pPr>
            <a:r>
              <a:rPr sz="700" b="1" spc="-5" dirty="0">
                <a:latin typeface="Arial"/>
                <a:cs typeface="Arial"/>
              </a:rPr>
              <a:t>NO	SI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24750" y="2997200"/>
            <a:ext cx="503236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6099" y="2997200"/>
            <a:ext cx="503236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7812" y="2997200"/>
            <a:ext cx="503235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32362" y="5157787"/>
            <a:ext cx="503224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24</a:t>
            </a:fld>
            <a:endParaRPr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52400" y="1295400"/>
            <a:ext cx="544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Funções do modo de programação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9431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7670" y="2356043"/>
            <a:ext cx="107251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PRUE</a:t>
            </a:r>
            <a:r>
              <a:rPr sz="700" b="1" spc="-20" dirty="0">
                <a:latin typeface="Arial"/>
                <a:cs typeface="Arial"/>
              </a:rPr>
              <a:t>B</a:t>
            </a:r>
            <a:r>
              <a:rPr sz="700" b="1" spc="-5" dirty="0">
                <a:latin typeface="Arial"/>
                <a:cs typeface="Arial"/>
              </a:rPr>
              <a:t>A</a:t>
            </a:r>
            <a:r>
              <a:rPr sz="700" b="1" spc="-9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Z</a:t>
            </a:r>
            <a:r>
              <a:rPr sz="700" b="1" spc="-5" dirty="0">
                <a:latin typeface="Arial"/>
                <a:cs typeface="Arial"/>
              </a:rPr>
              <a:t>Q</a:t>
            </a:r>
            <a:endParaRPr sz="7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0"/>
              </a:spcBef>
              <a:tabLst>
                <a:tab pos="693420" algn="l"/>
              </a:tabLst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G</a:t>
            </a:r>
            <a:r>
              <a:rPr sz="700" b="1" dirty="0">
                <a:latin typeface="Arial"/>
                <a:cs typeface="Arial"/>
              </a:rPr>
              <a:t>	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V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NCE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35350" y="19431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52295" y="2327447"/>
            <a:ext cx="99060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PRUE</a:t>
            </a:r>
            <a:r>
              <a:rPr sz="700" b="1" spc="-20" dirty="0">
                <a:latin typeface="Arial"/>
                <a:cs typeface="Arial"/>
              </a:rPr>
              <a:t>B</a:t>
            </a:r>
            <a:r>
              <a:rPr sz="700" b="1" spc="-5" dirty="0">
                <a:latin typeface="Arial"/>
                <a:cs typeface="Arial"/>
              </a:rPr>
              <a:t>A</a:t>
            </a:r>
            <a:r>
              <a:rPr sz="700" b="1" spc="-9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Z</a:t>
            </a:r>
            <a:r>
              <a:rPr sz="700" b="1" spc="-5" dirty="0">
                <a:latin typeface="Arial"/>
                <a:cs typeface="Arial"/>
              </a:rPr>
              <a:t>Q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750">
              <a:latin typeface="Times New Roman"/>
              <a:cs typeface="Times New Roman"/>
            </a:endParaRPr>
          </a:p>
          <a:p>
            <a:pPr marL="320040">
              <a:lnSpc>
                <a:spcPct val="100000"/>
              </a:lnSpc>
              <a:tabLst>
                <a:tab pos="794385" algn="l"/>
              </a:tabLst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G</a:t>
            </a:r>
            <a:r>
              <a:rPr sz="700" b="1" dirty="0">
                <a:latin typeface="Arial"/>
                <a:cs typeface="Arial"/>
              </a:rPr>
              <a:t>	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PA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03975" y="19431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08083" y="2327447"/>
            <a:ext cx="9112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PRUE</a:t>
            </a:r>
            <a:r>
              <a:rPr sz="700" b="1" spc="-20" dirty="0">
                <a:latin typeface="Arial"/>
                <a:cs typeface="Arial"/>
              </a:rPr>
              <a:t>B</a:t>
            </a:r>
            <a:r>
              <a:rPr sz="700" b="1" spc="-5" dirty="0">
                <a:latin typeface="Arial"/>
                <a:cs typeface="Arial"/>
              </a:rPr>
              <a:t>A</a:t>
            </a:r>
            <a:r>
              <a:rPr sz="700" b="1" spc="-9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Z</a:t>
            </a:r>
            <a:r>
              <a:rPr sz="700" b="1" spc="-5" dirty="0">
                <a:latin typeface="Arial"/>
                <a:cs typeface="Arial"/>
              </a:rPr>
              <a:t>Q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6129" y="2547985"/>
            <a:ext cx="7385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G</a:t>
            </a:r>
            <a:r>
              <a:rPr sz="700" b="1" dirty="0">
                <a:latin typeface="Arial"/>
                <a:cs typeface="Arial"/>
              </a:rPr>
              <a:t>	</a:t>
            </a:r>
            <a:r>
              <a:rPr sz="700" b="1" spc="-5" dirty="0">
                <a:latin typeface="Arial"/>
                <a:cs typeface="Arial"/>
              </a:rPr>
              <a:t>REVE</a:t>
            </a:r>
            <a:r>
              <a:rPr sz="700" b="1" spc="-15" dirty="0">
                <a:latin typeface="Arial"/>
                <a:cs typeface="Arial"/>
              </a:rPr>
              <a:t>R</a:t>
            </a:r>
            <a:r>
              <a:rPr sz="700" b="1" spc="-30" dirty="0">
                <a:latin typeface="Arial"/>
                <a:cs typeface="Arial"/>
              </a:rPr>
              <a:t>S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8400" y="3736975"/>
            <a:ext cx="3733799" cy="2511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822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pc="-5" dirty="0"/>
              <a:t>P</a:t>
            </a:r>
            <a:r>
              <a:rPr spc="-50" dirty="0"/>
              <a:t>r</a:t>
            </a:r>
            <a:r>
              <a:rPr dirty="0"/>
              <a:t>ova</a:t>
            </a:r>
            <a:r>
              <a:rPr spc="-40" dirty="0"/>
              <a:t> </a:t>
            </a:r>
            <a:r>
              <a:rPr spc="-5" dirty="0"/>
              <a:t>d</a:t>
            </a:r>
            <a:r>
              <a:rPr dirty="0"/>
              <a:t>os moto</a:t>
            </a:r>
            <a:r>
              <a:rPr spc="-50" dirty="0"/>
              <a:t>r</a:t>
            </a:r>
            <a:r>
              <a:rPr dirty="0"/>
              <a:t>es</a:t>
            </a:r>
          </a:p>
        </p:txBody>
      </p:sp>
      <p:sp>
        <p:nvSpPr>
          <p:cNvPr id="11" name="object 11"/>
          <p:cNvSpPr/>
          <p:nvPr/>
        </p:nvSpPr>
        <p:spPr>
          <a:xfrm>
            <a:off x="5148262" y="2781300"/>
            <a:ext cx="503235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2924175"/>
            <a:ext cx="504823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1014" y="2781300"/>
            <a:ext cx="503235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24750" y="2924175"/>
            <a:ext cx="503236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5150" y="2781300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8887" y="2924175"/>
            <a:ext cx="504812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9018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0269" y="2292309"/>
            <a:ext cx="109220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PRUE</a:t>
            </a:r>
            <a:r>
              <a:rPr sz="700" b="1" spc="-20" dirty="0">
                <a:latin typeface="Arial"/>
                <a:cs typeface="Arial"/>
              </a:rPr>
              <a:t>B</a:t>
            </a:r>
            <a:r>
              <a:rPr sz="700" b="1" spc="-5" dirty="0">
                <a:latin typeface="Arial"/>
                <a:cs typeface="Arial"/>
              </a:rPr>
              <a:t>A</a:t>
            </a:r>
            <a:r>
              <a:rPr sz="700" b="1" spc="-9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DER</a:t>
            </a:r>
            <a:endParaRPr sz="7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300"/>
              </a:spcBef>
              <a:tabLst>
                <a:tab pos="713740" algn="l"/>
              </a:tabLst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G</a:t>
            </a:r>
            <a:r>
              <a:rPr sz="700" b="1" dirty="0">
                <a:latin typeface="Arial"/>
                <a:cs typeface="Arial"/>
              </a:rPr>
              <a:t>	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V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NCE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8375" y="19018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3952" y="2344699"/>
            <a:ext cx="101219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PRUE</a:t>
            </a:r>
            <a:r>
              <a:rPr sz="700" b="1" spc="-20" dirty="0">
                <a:latin typeface="Arial"/>
                <a:cs typeface="Arial"/>
              </a:rPr>
              <a:t>B</a:t>
            </a:r>
            <a:r>
              <a:rPr sz="700" b="1" spc="-5" dirty="0">
                <a:latin typeface="Arial"/>
                <a:cs typeface="Arial"/>
              </a:rPr>
              <a:t>A</a:t>
            </a:r>
            <a:r>
              <a:rPr sz="700" b="1" spc="-9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DER</a:t>
            </a:r>
            <a:endParaRPr sz="7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5"/>
              </a:spcBef>
              <a:tabLst>
                <a:tab pos="815340" algn="l"/>
              </a:tabLst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G</a:t>
            </a:r>
            <a:r>
              <a:rPr sz="700" b="1" dirty="0">
                <a:latin typeface="Arial"/>
                <a:cs typeface="Arial"/>
              </a:rPr>
              <a:t>	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PA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000" y="19018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72579" y="2344699"/>
            <a:ext cx="106807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PRUE</a:t>
            </a:r>
            <a:r>
              <a:rPr sz="700" b="1" spc="-20" dirty="0">
                <a:latin typeface="Arial"/>
                <a:cs typeface="Arial"/>
              </a:rPr>
              <a:t>B</a:t>
            </a:r>
            <a:r>
              <a:rPr sz="700" b="1" spc="-5" dirty="0">
                <a:latin typeface="Arial"/>
                <a:cs typeface="Arial"/>
              </a:rPr>
              <a:t>A</a:t>
            </a:r>
            <a:r>
              <a:rPr sz="700" b="1" spc="-9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DER</a:t>
            </a:r>
            <a:endParaRPr sz="7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5"/>
              </a:spcBef>
              <a:tabLst>
                <a:tab pos="629285" algn="l"/>
              </a:tabLst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G</a:t>
            </a:r>
            <a:r>
              <a:rPr sz="700" b="1" dirty="0">
                <a:latin typeface="Arial"/>
                <a:cs typeface="Arial"/>
              </a:rPr>
              <a:t>	</a:t>
            </a:r>
            <a:r>
              <a:rPr sz="700" b="1" spc="-5" dirty="0">
                <a:latin typeface="Arial"/>
                <a:cs typeface="Arial"/>
              </a:rPr>
              <a:t>REVE</a:t>
            </a:r>
            <a:r>
              <a:rPr sz="700" b="1" spc="-15" dirty="0">
                <a:latin typeface="Arial"/>
                <a:cs typeface="Arial"/>
              </a:rPr>
              <a:t>R</a:t>
            </a:r>
            <a:r>
              <a:rPr sz="700" b="1" spc="-30" dirty="0">
                <a:latin typeface="Arial"/>
                <a:cs typeface="Arial"/>
              </a:rPr>
              <a:t>S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67000" y="3736975"/>
            <a:ext cx="3733799" cy="2511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9700" y="2781300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437" y="2852738"/>
            <a:ext cx="504823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2450" y="2781300"/>
            <a:ext cx="503236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96188" y="2852738"/>
            <a:ext cx="504823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9612" y="2781300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3350" y="2852738"/>
            <a:ext cx="504811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49" y="6390721"/>
            <a:ext cx="1621021" cy="465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375" y="1878012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41518" y="2439985"/>
            <a:ext cx="1587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NO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3182" y="2439985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SI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3659" y="2290956"/>
            <a:ext cx="6883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5" dirty="0">
                <a:latin typeface="Arial"/>
                <a:cs typeface="Arial"/>
              </a:rPr>
              <a:t>ECHA</a:t>
            </a:r>
            <a:r>
              <a:rPr sz="700" b="1" spc="-6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Y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RA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1878012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93593" y="2446110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1110" y="2446110"/>
            <a:ext cx="17526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20997" y="2243692"/>
            <a:ext cx="43243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Times New Roman"/>
                <a:cs typeface="Times New Roman"/>
              </a:rPr>
              <a:t>Ñ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2005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5463" y="2446110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9200" y="40386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40914" y="4378709"/>
            <a:ext cx="3124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ES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44539" y="4599247"/>
            <a:ext cx="17526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9173" y="4606761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11131" y="4606761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65775" y="40354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6155" y="4375533"/>
            <a:ext cx="2730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D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A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79537" y="4596071"/>
            <a:ext cx="17526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85751" y="460358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7709" y="4603584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822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pc="-5" dirty="0"/>
              <a:t>D</a:t>
            </a:r>
            <a:r>
              <a:rPr dirty="0"/>
              <a:t>ata</a:t>
            </a:r>
            <a:r>
              <a:rPr spc="-25" dirty="0"/>
              <a:t> 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Hora</a:t>
            </a:r>
          </a:p>
        </p:txBody>
      </p:sp>
      <p:sp>
        <p:nvSpPr>
          <p:cNvPr id="22" name="object 22"/>
          <p:cNvSpPr/>
          <p:nvPr/>
        </p:nvSpPr>
        <p:spPr>
          <a:xfrm>
            <a:off x="7235825" y="2781300"/>
            <a:ext cx="504823" cy="503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32587" y="2852738"/>
            <a:ext cx="503235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27762" y="2781300"/>
            <a:ext cx="504822" cy="503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7762" y="4941887"/>
            <a:ext cx="1512885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5150" y="4941887"/>
            <a:ext cx="504823" cy="503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3213" y="4868861"/>
            <a:ext cx="504823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39974" y="5013323"/>
            <a:ext cx="503236" cy="503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71775" y="2852738"/>
            <a:ext cx="504823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18288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33186" y="2219283"/>
            <a:ext cx="5822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2080">
              <a:lnSpc>
                <a:spcPct val="1397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RA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1</a:t>
            </a:r>
            <a:r>
              <a:rPr sz="700" b="1" spc="-5" dirty="0">
                <a:latin typeface="Arial"/>
                <a:cs typeface="Arial"/>
              </a:rPr>
              <a:t>0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AM </a:t>
            </a: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3379" y="2401636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5337" y="2401636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40386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94610" y="4486046"/>
            <a:ext cx="601980" cy="23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925" marR="5080" indent="-149860">
              <a:lnSpc>
                <a:spcPct val="115799"/>
              </a:lnSpc>
            </a:pP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NU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dirty="0">
                <a:latin typeface="Arial"/>
                <a:cs typeface="Arial"/>
              </a:rPr>
              <a:t>  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4</a:t>
            </a:r>
            <a:r>
              <a:rPr sz="700" b="1" spc="-5" dirty="0">
                <a:latin typeface="Arial"/>
                <a:cs typeface="Arial"/>
              </a:rPr>
              <a:t>5 S</a:t>
            </a:r>
            <a:r>
              <a:rPr sz="700" b="1" spc="-20" dirty="0">
                <a:latin typeface="Arial"/>
                <a:cs typeface="Arial"/>
              </a:rPr>
              <a:t>IG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8892" y="4611563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9260" y="4611563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38800" y="40386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65473" y="4486046"/>
            <a:ext cx="696595" cy="23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185" marR="5080" indent="-198120">
              <a:lnSpc>
                <a:spcPct val="115799"/>
              </a:lnSpc>
            </a:pPr>
            <a:r>
              <a:rPr sz="700" b="1" spc="-5" dirty="0">
                <a:latin typeface="Arial"/>
                <a:cs typeface="Arial"/>
              </a:rPr>
              <a:t>SE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UND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dirty="0">
                <a:latin typeface="Arial"/>
                <a:cs typeface="Arial"/>
              </a:rPr>
              <a:t>  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3</a:t>
            </a:r>
            <a:r>
              <a:rPr sz="700" b="1" spc="-5" dirty="0">
                <a:latin typeface="Arial"/>
                <a:cs typeface="Arial"/>
              </a:rPr>
              <a:t>0 S</a:t>
            </a:r>
            <a:r>
              <a:rPr sz="700" b="1" spc="-20" dirty="0">
                <a:latin typeface="Arial"/>
                <a:cs typeface="Arial"/>
              </a:rPr>
              <a:t>IG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8459" y="4611563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8826" y="4611563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95737" y="2781300"/>
            <a:ext cx="1008060" cy="503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2363" y="2781300"/>
            <a:ext cx="503235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00787" y="4941887"/>
            <a:ext cx="1511298" cy="503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5150" y="4941887"/>
            <a:ext cx="504823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6237" y="4941887"/>
            <a:ext cx="503224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4" y="5013323"/>
            <a:ext cx="503236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42" y="6370104"/>
            <a:ext cx="1621024" cy="465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48839" y="1514855"/>
            <a:ext cx="484630" cy="499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" y="2057400"/>
            <a:ext cx="858393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indent="-1270">
              <a:lnSpc>
                <a:spcPct val="100000"/>
              </a:lnSpc>
              <a:spcBef>
                <a:spcPts val="25"/>
              </a:spcBef>
            </a:pPr>
            <a:r>
              <a:rPr sz="1800" b="0" dirty="0" smtClean="0">
                <a:latin typeface="Times New Roman"/>
                <a:cs typeface="Times New Roman"/>
              </a:rPr>
              <a:t>A</a:t>
            </a:r>
            <a:r>
              <a:rPr sz="1800" b="0" spc="-120" dirty="0" smtClean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enha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de </a:t>
            </a:r>
            <a:r>
              <a:rPr sz="1800" b="0" spc="5" dirty="0">
                <a:latin typeface="Times New Roman"/>
                <a:cs typeface="Times New Roman"/>
              </a:rPr>
              <a:t>ace</a:t>
            </a:r>
            <a:r>
              <a:rPr sz="1800" b="0" spc="-5" dirty="0">
                <a:latin typeface="Times New Roman"/>
                <a:cs typeface="Times New Roman"/>
              </a:rPr>
              <a:t>ss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aos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par</a:t>
            </a:r>
            <a:r>
              <a:rPr sz="1800" b="0" spc="5" dirty="0">
                <a:latin typeface="Times New Roman"/>
                <a:cs typeface="Times New Roman"/>
              </a:rPr>
              <a:t>â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etros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de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progr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5" dirty="0">
                <a:latin typeface="Times New Roman"/>
                <a:cs typeface="Times New Roman"/>
              </a:rPr>
              <a:t>açã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progr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ada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de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fábrica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é 0. </a:t>
            </a:r>
            <a:r>
              <a:rPr sz="1800" b="0" spc="-10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controle t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m</a:t>
            </a:r>
            <a:r>
              <a:rPr sz="1800" b="0" spc="-5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u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nha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de</a:t>
            </a:r>
            <a:r>
              <a:rPr sz="1800" b="0" spc="5" dirty="0">
                <a:latin typeface="Times New Roman"/>
                <a:cs typeface="Times New Roman"/>
              </a:rPr>
              <a:t> ace</a:t>
            </a:r>
            <a:r>
              <a:rPr sz="1800" b="0" spc="-5" dirty="0">
                <a:latin typeface="Times New Roman"/>
                <a:cs typeface="Times New Roman"/>
              </a:rPr>
              <a:t>ss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t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b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l</a:t>
            </a:r>
            <a:r>
              <a:rPr sz="1800" b="0" spc="5" dirty="0">
                <a:latin typeface="Times New Roman"/>
                <a:cs typeface="Times New Roman"/>
              </a:rPr>
              <a:t>ec</a:t>
            </a:r>
            <a:r>
              <a:rPr sz="1800" b="0" dirty="0">
                <a:latin typeface="Times New Roman"/>
                <a:cs typeface="Times New Roman"/>
              </a:rPr>
              <a:t>ida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à </a:t>
            </a:r>
            <a:r>
              <a:rPr sz="1800" b="0" spc="-5" dirty="0">
                <a:latin typeface="Times New Roman"/>
                <a:cs typeface="Times New Roman"/>
              </a:rPr>
              <a:t>p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rtir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ta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tela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rá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n</a:t>
            </a:r>
            <a:r>
              <a:rPr sz="1800" b="0" spc="5" dirty="0">
                <a:latin typeface="Times New Roman"/>
                <a:cs typeface="Times New Roman"/>
              </a:rPr>
              <a:t>ece</a:t>
            </a:r>
            <a:r>
              <a:rPr sz="1800" b="0" spc="-5" dirty="0">
                <a:latin typeface="Times New Roman"/>
                <a:cs typeface="Times New Roman"/>
              </a:rPr>
              <a:t>ss</a:t>
            </a:r>
            <a:r>
              <a:rPr sz="1800" b="0" dirty="0">
                <a:latin typeface="Times New Roman"/>
                <a:cs typeface="Times New Roman"/>
              </a:rPr>
              <a:t>ário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ingr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ss</a:t>
            </a:r>
            <a:r>
              <a:rPr sz="1800" b="0" dirty="0">
                <a:latin typeface="Times New Roman"/>
                <a:cs typeface="Times New Roman"/>
              </a:rPr>
              <a:t>ar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 p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ra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v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n</a:t>
            </a:r>
            <a:r>
              <a:rPr sz="1800" b="0" spc="5" dirty="0">
                <a:latin typeface="Times New Roman"/>
                <a:cs typeface="Times New Roman"/>
              </a:rPr>
              <a:t>ça</a:t>
            </a:r>
            <a:r>
              <a:rPr sz="1800" b="0" dirty="0">
                <a:latin typeface="Times New Roman"/>
                <a:cs typeface="Times New Roman"/>
              </a:rPr>
              <a:t>r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nu.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aca</a:t>
            </a:r>
            <a:r>
              <a:rPr sz="1800" b="0" spc="-10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qu</a:t>
            </a:r>
            <a:r>
              <a:rPr sz="1800" b="0" spc="5" dirty="0">
                <a:latin typeface="Times New Roman"/>
                <a:cs typeface="Times New Roman"/>
              </a:rPr>
              <a:t>ece</a:t>
            </a:r>
            <a:r>
              <a:rPr sz="1800" b="0" dirty="0">
                <a:latin typeface="Times New Roman"/>
                <a:cs typeface="Times New Roman"/>
              </a:rPr>
              <a:t>rem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-5" dirty="0">
                <a:latin typeface="Times New Roman"/>
                <a:cs typeface="Times New Roman"/>
              </a:rPr>
              <a:t> s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nha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progr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d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,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 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5" dirty="0">
                <a:latin typeface="Times New Roman"/>
                <a:cs typeface="Times New Roman"/>
              </a:rPr>
              <a:t>á</a:t>
            </a:r>
            <a:r>
              <a:rPr sz="1800" b="0" dirty="0">
                <a:latin typeface="Times New Roman"/>
                <a:cs typeface="Times New Roman"/>
              </a:rPr>
              <a:t>quina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po</a:t>
            </a:r>
            <a:r>
              <a:rPr sz="1800" b="0" spc="-5" dirty="0">
                <a:latin typeface="Times New Roman"/>
                <a:cs typeface="Times New Roman"/>
              </a:rPr>
              <a:t>ss</a:t>
            </a:r>
            <a:r>
              <a:rPr sz="1800" b="0" dirty="0">
                <a:latin typeface="Times New Roman"/>
                <a:cs typeface="Times New Roman"/>
              </a:rPr>
              <a:t>uí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u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nha 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tre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que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per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ite d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bloquear</a:t>
            </a:r>
            <a:r>
              <a:rPr sz="1800" b="0" spc="-4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qualquer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outra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nh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, a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3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é 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6601.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0" y="3733800"/>
            <a:ext cx="2438398" cy="1676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91895" y="4175586"/>
            <a:ext cx="73596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 marR="5080" indent="-207645">
              <a:lnSpc>
                <a:spcPct val="150000"/>
              </a:lnSpc>
            </a:pP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SEÑA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0 S</a:t>
            </a:r>
            <a:r>
              <a:rPr sz="700" b="1" spc="-20" dirty="0">
                <a:latin typeface="Arial"/>
                <a:cs typeface="Arial"/>
              </a:rPr>
              <a:t>IG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2371" y="4302163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7388" y="4302163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8400" y="4724400"/>
            <a:ext cx="503236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7900" y="4724400"/>
            <a:ext cx="504812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11637" y="4797425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29</a:t>
            </a:fld>
            <a:endParaRPr dirty="0"/>
          </a:p>
        </p:txBody>
      </p:sp>
      <p:sp>
        <p:nvSpPr>
          <p:cNvPr id="19" name="Rectangle 18"/>
          <p:cNvSpPr/>
          <p:nvPr/>
        </p:nvSpPr>
        <p:spPr>
          <a:xfrm>
            <a:off x="152400" y="1600200"/>
            <a:ext cx="2303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Ingressar Senha</a:t>
            </a: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57900" y="1147572"/>
            <a:ext cx="947926" cy="978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34" y="6364389"/>
            <a:ext cx="1621025" cy="465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3</a:t>
            </a:fld>
            <a:endParaRPr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33400" y="1295400"/>
            <a:ext cx="769620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pt-BR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Temas de estudo</a:t>
            </a:r>
          </a:p>
          <a:p>
            <a:pPr>
              <a:buFont typeface="Wingdings" pitchFamily="2" charset="2"/>
              <a:buChar char="Ø"/>
              <a:defRPr/>
            </a:pPr>
            <a:endParaRPr lang="pt-BR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Apresentação do Equipamento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Instalação Inicial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Apresentação de Componentes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Manutenção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Códigos e Guias de Falhas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Diagrama Elétrico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175" y="44926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7933" y="4885145"/>
            <a:ext cx="97345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CH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E?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RE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30" dirty="0">
                <a:latin typeface="Arial"/>
                <a:cs typeface="Arial"/>
              </a:rPr>
              <a:t>Y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SURE?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200" y="16732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24343" y="2235197"/>
            <a:ext cx="1587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NO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1988" y="2086168"/>
            <a:ext cx="7080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SET</a:t>
            </a:r>
            <a:r>
              <a:rPr sz="700" b="1" spc="-60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9236" y="2230954"/>
            <a:ext cx="20066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30" dirty="0">
                <a:latin typeface="Arial"/>
                <a:cs typeface="Arial"/>
              </a:rPr>
              <a:t>Y</a:t>
            </a:r>
            <a:r>
              <a:rPr sz="700" b="1" spc="-5" dirty="0">
                <a:latin typeface="Arial"/>
                <a:cs typeface="Arial"/>
              </a:rPr>
              <a:t>ES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5175" y="25908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96169" y="3158897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6190" y="3158897"/>
            <a:ext cx="37401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ECT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4710" y="2959485"/>
            <a:ext cx="4146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SH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8127" y="3158897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25908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49168" y="2930909"/>
            <a:ext cx="44830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ESP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75006" y="3151447"/>
            <a:ext cx="5956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EC</a:t>
            </a:r>
            <a:r>
              <a:rPr sz="700" b="1" spc="-20" dirty="0">
                <a:latin typeface="Arial"/>
                <a:cs typeface="Arial"/>
              </a:rPr>
              <a:t>CIO</a:t>
            </a:r>
            <a:r>
              <a:rPr sz="700" b="1" spc="-5" dirty="0">
                <a:latin typeface="Arial"/>
                <a:cs typeface="Arial"/>
              </a:rPr>
              <a:t>NE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15842" y="3158961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87800" y="3158961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96000" y="4471987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06818" y="4914862"/>
            <a:ext cx="91821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CH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94119" y="5044886"/>
            <a:ext cx="1587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NO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54321" y="5044886"/>
            <a:ext cx="20066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30" dirty="0">
                <a:latin typeface="Arial"/>
                <a:cs typeface="Arial"/>
              </a:rPr>
              <a:t>Y</a:t>
            </a:r>
            <a:r>
              <a:rPr sz="700" b="1" spc="-5" dirty="0">
                <a:latin typeface="Arial"/>
                <a:cs typeface="Arial"/>
              </a:rPr>
              <a:t>ES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79192" y="1394460"/>
            <a:ext cx="484630" cy="499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6825" y="2636837"/>
            <a:ext cx="503236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76375" y="3500437"/>
            <a:ext cx="503236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39975" y="3500437"/>
            <a:ext cx="503236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67625" y="3500437"/>
            <a:ext cx="504823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32587" y="3500437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5825" y="3573462"/>
            <a:ext cx="504823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8175" y="3573462"/>
            <a:ext cx="503236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67625" y="5373687"/>
            <a:ext cx="504823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786300" y="653096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228600" y="1447800"/>
            <a:ext cx="275831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Selecionar o idioma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31242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2738" y="3514682"/>
            <a:ext cx="65024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marR="5080" indent="-147955">
              <a:lnSpc>
                <a:spcPct val="1397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RA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CHE DES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CT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5889" y="3697035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7847" y="3697035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2775" y="44926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49144" y="4883096"/>
            <a:ext cx="48260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RA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3473" y="5065449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5431" y="5065449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44958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76569" y="4886271"/>
            <a:ext cx="991235" cy="29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0025">
              <a:lnSpc>
                <a:spcPct val="170900"/>
              </a:lnSpc>
            </a:pP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DO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CHE </a:t>
            </a: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7897" y="5068624"/>
            <a:ext cx="23304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80716" y="1485900"/>
            <a:ext cx="408431" cy="420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11637" y="4076712"/>
            <a:ext cx="504823" cy="504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6825" y="4076700"/>
            <a:ext cx="503236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3437" y="4076712"/>
            <a:ext cx="504823" cy="504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67625" y="5445125"/>
            <a:ext cx="504823" cy="504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4025" y="5445125"/>
            <a:ext cx="504811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5825" y="5445125"/>
            <a:ext cx="504823" cy="504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1912" y="5445125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95513" y="5445125"/>
            <a:ext cx="504823" cy="504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3712" y="5445125"/>
            <a:ext cx="504810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31</a:t>
            </a:fld>
            <a:endParaRPr dirty="0"/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152400" y="1524000"/>
            <a:ext cx="88392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Modo Dia e Modo Noite</a:t>
            </a:r>
          </a:p>
          <a:p>
            <a:pPr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O ajuste do modo (dia / noite) permite que se baixe o consumo elétrico do compressor da dispensadora durante as horas inativas.</a:t>
            </a:r>
            <a:r>
              <a:rPr lang="pt-BR" sz="1700" dirty="0">
                <a:latin typeface="Times New Roman" pitchFamily="18" charset="0"/>
                <a:cs typeface="Times New Roman" pitchFamily="18" charset="0"/>
              </a:rPr>
              <a:t> Durante o modo noturno, o produto se manterá frio  abaixo de 35 °. A palavra “ICE” voltará a aparecer no visor depois de transcorrido o modo noturno. Com DISABLED (desativado) o equipamento irá trabalhar em modo normal de trabalho selecionado todo o tempo.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358457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8351" y="3998445"/>
            <a:ext cx="69913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815">
              <a:lnSpc>
                <a:spcPct val="134300"/>
              </a:lnSpc>
            </a:pP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NU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DESC DES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CT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5103" y="4157462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5470" y="4157462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200" y="35814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12911" y="3996776"/>
            <a:ext cx="71628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3515">
              <a:lnSpc>
                <a:spcPct val="138500"/>
              </a:lnSpc>
            </a:pP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NU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NG DES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CT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2391" y="4154202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2758" y="4154202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7684" y="1394460"/>
            <a:ext cx="484629" cy="499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8488" y="4508500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4887" y="4508500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16687" y="4508500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1775" y="4508498"/>
            <a:ext cx="504823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5150" y="4508500"/>
            <a:ext cx="1008061" cy="504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32</a:t>
            </a:fld>
            <a:endParaRPr dirty="0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52400" y="1447800"/>
            <a:ext cx="8839200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Menu de descongelamento.</a:t>
            </a:r>
          </a:p>
          <a:p>
            <a:pPr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Esta opção permite ao equipamento descongelar o produto durante o dia com a finalidade de eliminar a acumulação de gelo que pode ser gerada entre os hoppers, nesta modalidade se poderá selecionar o tempo que se deseja que descongele e o tempo que passará congelando.   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38830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0341" y="4273496"/>
            <a:ext cx="67627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PM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P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3427" y="4455849"/>
            <a:ext cx="1587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NO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9328" y="4455849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SI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38830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9398" y="4419815"/>
            <a:ext cx="1549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0" dirty="0">
                <a:latin typeface="Arial"/>
                <a:cs typeface="Arial"/>
              </a:rPr>
              <a:t>ON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1335" y="4273527"/>
            <a:ext cx="5613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6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ESES</a:t>
            </a:r>
            <a:r>
              <a:rPr sz="700" b="1" spc="-5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PM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9936" y="4455879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1895" y="4455879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75988" y="1365503"/>
            <a:ext cx="484630" cy="499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1500" y="4797425"/>
            <a:ext cx="1512886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1775" y="4797425"/>
            <a:ext cx="504823" cy="503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68537" y="4868862"/>
            <a:ext cx="503235" cy="504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3712" y="4797425"/>
            <a:ext cx="504823" cy="503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33</a:t>
            </a:fld>
            <a:endParaRPr dirty="0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04800" y="1419225"/>
            <a:ext cx="8610600" cy="13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Menu de manutenção preventiva</a:t>
            </a:r>
          </a:p>
          <a:p>
            <a:pPr>
              <a:defRPr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Esta função dá seguimento ao processo de manutenção peventiva, que deverá ser efetuada a cada 6 meses, o equipamento não para de operar se a manutenção não for executada, mas vai mostrar a mensagem em seu display de LCD. Selecionando SIM com  interruptor é indicado ao control que a manutenção foi efetuada e o mesmo irá gravar a data para postriormente gerar este alarme novamente. 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8194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12286" y="3356190"/>
            <a:ext cx="49593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9892" y="3211935"/>
            <a:ext cx="9036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D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DES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B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DO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7752" y="339225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8120" y="3392254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7175" y="28162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63661" y="3353015"/>
            <a:ext cx="49593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4172" y="3208760"/>
            <a:ext cx="88391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D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P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RA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P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1</a:t>
            </a:r>
            <a:r>
              <a:rPr sz="700" b="1" spc="-5" dirty="0"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9216" y="3389079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49583" y="3389079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37175" y="44958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73265" y="4909670"/>
            <a:ext cx="84709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5080" indent="-191135">
              <a:lnSpc>
                <a:spcPct val="134300"/>
              </a:lnSpc>
            </a:pPr>
            <a:r>
              <a:rPr sz="700" b="1" spc="-5" dirty="0">
                <a:latin typeface="Arial"/>
                <a:cs typeface="Arial"/>
              </a:rPr>
              <a:t>B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20" dirty="0">
                <a:latin typeface="Arial"/>
                <a:cs typeface="Arial"/>
              </a:rPr>
              <a:t>OQ</a:t>
            </a:r>
            <a:r>
              <a:rPr sz="700" b="1" spc="-5" dirty="0">
                <a:latin typeface="Arial"/>
                <a:cs typeface="Arial"/>
              </a:rPr>
              <a:t>UEO DE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P S</a:t>
            </a:r>
            <a:r>
              <a:rPr sz="700" b="1" spc="-20" dirty="0">
                <a:latin typeface="Arial"/>
                <a:cs typeface="Arial"/>
              </a:rPr>
              <a:t>IG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79305" y="5068687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49672" y="5068687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5800" y="44958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2286" y="5032590"/>
            <a:ext cx="49593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4694" y="4888335"/>
            <a:ext cx="10998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ENS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J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P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27841" y="5068654"/>
            <a:ext cx="11055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2980" algn="l"/>
              </a:tabLst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r>
              <a:rPr sz="700" b="1" dirty="0">
                <a:latin typeface="Arial"/>
                <a:cs typeface="Arial"/>
              </a:rPr>
              <a:t>	</a:t>
            </a: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30551" y="1109472"/>
            <a:ext cx="408430" cy="420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35150" y="5445125"/>
            <a:ext cx="504811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8537" y="5445125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31912" y="5445125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31912" y="3789362"/>
            <a:ext cx="1008060" cy="503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68537" y="3716337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4887" y="3716337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43663" y="3716337"/>
            <a:ext cx="1008060" cy="504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11862" y="5445125"/>
            <a:ext cx="1008060" cy="504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8488" y="5445125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34</a:t>
            </a:fld>
            <a:endParaRPr dirty="0"/>
          </a:p>
        </p:txBody>
      </p:sp>
      <p:sp>
        <p:nvSpPr>
          <p:cNvPr id="37" name="Rectangle 126"/>
          <p:cNvSpPr>
            <a:spLocks noChangeArrowheads="1"/>
          </p:cNvSpPr>
          <p:nvPr/>
        </p:nvSpPr>
        <p:spPr bwMode="auto">
          <a:xfrm>
            <a:off x="76200" y="1146175"/>
            <a:ext cx="8991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Agenda de limpeza.</a:t>
            </a:r>
          </a:p>
          <a:p>
            <a:pPr>
              <a:defRPr/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Esta função permite que o operador programe uma agenda de limpeza entre 1 à 14 dias. O programa de fábrica vem em  0 ou desativado, se pode optar por  apenas uma mensagem de limpeza ou um bloqueio por limpeza . Uma vez que se esgote o número de dias selecionado, o display vai mostrar a seguinte mensagem EFECTUE LIMPIEZA de forma intermitente junto com a data e hora. Se o bloqueio foi selecionado o equipamento não vai produzir o frozen até que a limpeza seja executada. Para apagar o alarme de limpeza devemos efetuar a limpeza utilizando o guia de limpeza do modo programa. A máquina não irá se desbloquear até que os cilindros atinjam a temperatura de 50º F (10º C)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5814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0885" y="3971902"/>
            <a:ext cx="76390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 marR="5080" indent="-150495">
              <a:lnSpc>
                <a:spcPct val="137100"/>
              </a:lnSpc>
            </a:pPr>
            <a:r>
              <a:rPr sz="700" b="1" spc="-5" dirty="0">
                <a:latin typeface="Arial"/>
                <a:cs typeface="Arial"/>
              </a:rPr>
              <a:t>SI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J</a:t>
            </a:r>
            <a:r>
              <a:rPr sz="700" b="1" spc="-5" dirty="0">
                <a:latin typeface="Arial"/>
                <a:cs typeface="Arial"/>
              </a:rPr>
              <a:t>US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RO S</a:t>
            </a:r>
            <a:r>
              <a:rPr sz="700" b="1" spc="-20" dirty="0">
                <a:latin typeface="Arial"/>
                <a:cs typeface="Arial"/>
              </a:rPr>
              <a:t>IG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4850" y="415425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6808" y="4154254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200" y="35814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62732" y="3971902"/>
            <a:ext cx="814069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990">
              <a:lnSpc>
                <a:spcPct val="137100"/>
              </a:lnSpc>
            </a:pPr>
            <a:r>
              <a:rPr sz="700" b="1" spc="-5" dirty="0">
                <a:latin typeface="Arial"/>
                <a:cs typeface="Arial"/>
              </a:rPr>
              <a:t>NO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J</a:t>
            </a:r>
            <a:r>
              <a:rPr sz="700" b="1" spc="-5" dirty="0">
                <a:latin typeface="Arial"/>
                <a:cs typeface="Arial"/>
              </a:rPr>
              <a:t>US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RO S</a:t>
            </a:r>
            <a:r>
              <a:rPr sz="700" b="1" spc="-20" dirty="0">
                <a:latin typeface="Arial"/>
                <a:cs typeface="Arial"/>
              </a:rPr>
              <a:t>IG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0739" y="415425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2698" y="4154254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4755" y="1546860"/>
            <a:ext cx="484629" cy="499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1050" y="4508498"/>
            <a:ext cx="504823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9250" y="4508500"/>
            <a:ext cx="504811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4437" y="4508500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4887" y="4508500"/>
            <a:ext cx="1008048" cy="504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8488" y="4508500"/>
            <a:ext cx="503235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35</a:t>
            </a:fld>
            <a:endParaRPr dirty="0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304800" y="1600200"/>
            <a:ext cx="8610600" cy="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Bloqueio de ajuste de viscosidade</a:t>
            </a:r>
          </a:p>
          <a:p>
            <a:pPr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Este menu permite bloquear a função de ajuste de viscosidade para que o valor não seja modificado pelos operadores nas 4 primeiras telas do modo de programação. </a:t>
            </a:r>
            <a:endParaRPr lang="pt-BR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34290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6325" y="3819502"/>
            <a:ext cx="61023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0">
              <a:lnSpc>
                <a:spcPct val="137100"/>
              </a:lnSpc>
            </a:pPr>
            <a:r>
              <a:rPr sz="700" b="1" spc="-5" dirty="0">
                <a:latin typeface="Arial"/>
                <a:cs typeface="Arial"/>
              </a:rPr>
              <a:t>B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NES ENCE</a:t>
            </a:r>
            <a:r>
              <a:rPr sz="700" b="1" spc="-20" dirty="0">
                <a:latin typeface="Arial"/>
                <a:cs typeface="Arial"/>
              </a:rPr>
              <a:t>NDI</a:t>
            </a:r>
            <a:r>
              <a:rPr sz="700" b="1" spc="-5" dirty="0">
                <a:latin typeface="Arial"/>
                <a:cs typeface="Arial"/>
              </a:rPr>
              <a:t>D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6064" y="400185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8022" y="4001854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8575" y="34290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58902" y="3819502"/>
            <a:ext cx="64706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3820">
              <a:lnSpc>
                <a:spcPct val="137100"/>
              </a:lnSpc>
            </a:pPr>
            <a:r>
              <a:rPr sz="700" b="1" spc="-5" dirty="0">
                <a:latin typeface="Arial"/>
                <a:cs typeface="Arial"/>
              </a:rPr>
              <a:t>B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NES B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20" dirty="0">
                <a:latin typeface="Arial"/>
                <a:cs typeface="Arial"/>
              </a:rPr>
              <a:t>OQ</a:t>
            </a:r>
            <a:r>
              <a:rPr sz="700" b="1" spc="-5" dirty="0">
                <a:latin typeface="Arial"/>
                <a:cs typeface="Arial"/>
              </a:rPr>
              <a:t>UE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D</a:t>
            </a:r>
            <a:r>
              <a:rPr sz="700" b="1" spc="-20" dirty="0">
                <a:latin typeface="Arial"/>
                <a:cs typeface="Arial"/>
              </a:rPr>
              <a:t>OS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9147" y="400185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1106" y="4001854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86127" y="1691639"/>
            <a:ext cx="371853" cy="382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1725" y="2060575"/>
            <a:ext cx="666748" cy="219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1412" y="4365625"/>
            <a:ext cx="504823" cy="503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9612" y="4365625"/>
            <a:ext cx="504823" cy="503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43213" y="4365625"/>
            <a:ext cx="504823" cy="503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4525" y="4365625"/>
            <a:ext cx="1511298" cy="503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36</a:t>
            </a:fld>
            <a:endParaRPr dirty="0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04800" y="172085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Menu de botões</a:t>
            </a:r>
          </a:p>
          <a:p>
            <a:pPr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Permite ativar ou desativar a membrana de botões com excessão do botão</a:t>
            </a:r>
            <a:r>
              <a:rPr lang="es-MX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4384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68624" y="2975191"/>
            <a:ext cx="30861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3907" y="2828902"/>
            <a:ext cx="98107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25</a:t>
            </a:r>
            <a:r>
              <a:rPr sz="700" b="1" spc="-5" dirty="0">
                <a:latin typeface="Arial"/>
                <a:cs typeface="Arial"/>
              </a:rPr>
              <a:t>0</a:t>
            </a:r>
            <a:r>
              <a:rPr sz="700" b="1" dirty="0">
                <a:latin typeface="Arial"/>
                <a:cs typeface="Arial"/>
              </a:rPr>
              <a:t>  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Z</a:t>
            </a:r>
            <a:r>
              <a:rPr sz="700" b="1" spc="-5" dirty="0">
                <a:latin typeface="Arial"/>
                <a:cs typeface="Arial"/>
              </a:rPr>
              <a:t>Q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DO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155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8450" y="301125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0762" y="3011254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2500" y="24384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83323" y="2975191"/>
            <a:ext cx="30861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8240" y="2828902"/>
            <a:ext cx="9899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25</a:t>
            </a:r>
            <a:r>
              <a:rPr sz="700" b="1" spc="-5" dirty="0">
                <a:latin typeface="Arial"/>
                <a:cs typeface="Arial"/>
              </a:rPr>
              <a:t>0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DER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DO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155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3149" y="301125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5461" y="3011254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47800" y="44164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29661" y="4806896"/>
            <a:ext cx="9785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PRUE</a:t>
            </a:r>
            <a:r>
              <a:rPr sz="700" b="1" spc="-20" dirty="0">
                <a:latin typeface="Arial"/>
                <a:cs typeface="Arial"/>
              </a:rPr>
              <a:t>B</a:t>
            </a:r>
            <a:r>
              <a:rPr sz="700" b="1" spc="-5" dirty="0">
                <a:latin typeface="Arial"/>
                <a:cs typeface="Arial"/>
              </a:rPr>
              <a:t>A</a:t>
            </a:r>
            <a:r>
              <a:rPr sz="700" b="1" spc="-9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DO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8317" y="4989249"/>
            <a:ext cx="1587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NO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4218" y="4989249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SI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62500" y="44164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68361" y="4953215"/>
            <a:ext cx="34607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HECHO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15030" y="4806927"/>
            <a:ext cx="8375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V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V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V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VU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5989" y="4989279"/>
            <a:ext cx="16891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Z</a:t>
            </a:r>
            <a:r>
              <a:rPr sz="700" b="1" spc="-5" dirty="0">
                <a:latin typeface="Arial"/>
                <a:cs typeface="Arial"/>
              </a:rPr>
              <a:t>Q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37871" y="4989279"/>
            <a:ext cx="2127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DER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84803" y="1333500"/>
            <a:ext cx="408429" cy="420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87675" y="5373687"/>
            <a:ext cx="504823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51050" y="5300662"/>
            <a:ext cx="504823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24075" y="3357562"/>
            <a:ext cx="503236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55875" y="3429000"/>
            <a:ext cx="503236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87675" y="3357562"/>
            <a:ext cx="504823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00788" y="3357562"/>
            <a:ext cx="503235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7400" y="3429000"/>
            <a:ext cx="504823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162" y="3357562"/>
            <a:ext cx="503222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0788" y="5373687"/>
            <a:ext cx="503235" cy="503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35600" y="5300662"/>
            <a:ext cx="504811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7400" y="5373687"/>
            <a:ext cx="504823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42" y="6390721"/>
            <a:ext cx="1621025" cy="465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37</a:t>
            </a:fld>
            <a:endParaRPr dirty="0"/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228600" y="13716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Auto enchimento dos hoppers</a:t>
            </a:r>
          </a:p>
          <a:p>
            <a:pPr>
              <a:defRPr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O auto enchimento dos hoppers se encontra presente em equipamentos que contam com o sistema automático instalado, este menu permite ajustar os parâmetros do auto enchimento segundo as características do produto à ser preparado. </a:t>
            </a:r>
            <a:r>
              <a:rPr lang="pt-BR" sz="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475" y="24892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9923" y="3025991"/>
            <a:ext cx="3524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VO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4328" y="2881735"/>
            <a:ext cx="91821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RE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ENS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J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2642" y="306205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3009" y="3062054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4775" y="25114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39772" y="3048216"/>
            <a:ext cx="4394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VO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5911" y="2903960"/>
            <a:ext cx="91821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RE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ENS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J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6953" y="3084279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7321" y="3084279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95400" y="44926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83358" y="4885139"/>
            <a:ext cx="96837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D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ENS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J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5916" y="5064132"/>
            <a:ext cx="1587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NO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1816" y="5064132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SI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84775" y="44926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92074" y="5086583"/>
            <a:ext cx="4921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G 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RA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8083" y="4883105"/>
            <a:ext cx="4921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BE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92070" y="5065458"/>
            <a:ext cx="17526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28188" y="1394460"/>
            <a:ext cx="484630" cy="499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79612" y="5445125"/>
            <a:ext cx="504823" cy="504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43213" y="5445125"/>
            <a:ext cx="504823" cy="504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08175" y="3429000"/>
            <a:ext cx="1008062" cy="504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43213" y="3429000"/>
            <a:ext cx="504823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7400" y="3429000"/>
            <a:ext cx="504823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00787" y="3429000"/>
            <a:ext cx="1008048" cy="504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7400" y="5373687"/>
            <a:ext cx="504823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2587" y="5373687"/>
            <a:ext cx="503222" cy="50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38</a:t>
            </a:fld>
            <a:endParaRPr dirty="0"/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381000" y="1447800"/>
            <a:ext cx="84582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Adicionar mensagem</a:t>
            </a:r>
          </a:p>
          <a:p>
            <a:pPr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Esta função permite adicionar uma mensagem para ser apresentada no display</a:t>
            </a:r>
            <a:r>
              <a:rPr lang="pt-BR" sz="1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40386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9197" y="4429102"/>
            <a:ext cx="40322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marR="5080" indent="-41275">
              <a:lnSpc>
                <a:spcPct val="137100"/>
              </a:lnSpc>
            </a:pP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B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 ED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40" dirty="0">
                <a:latin typeface="Arial"/>
                <a:cs typeface="Arial"/>
              </a:rPr>
              <a:t>AR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9684" y="4611454"/>
            <a:ext cx="1587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NO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5585" y="461145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SI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5600" y="19812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01461" y="2517991"/>
            <a:ext cx="34607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HECHO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6175" y="2330865"/>
            <a:ext cx="5067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ENS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J</a:t>
            </a:r>
            <a:r>
              <a:rPr sz="700" b="1" spc="-5" dirty="0">
                <a:latin typeface="Arial"/>
                <a:cs typeface="Arial"/>
              </a:rPr>
              <a:t>E)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0262" y="2554054"/>
            <a:ext cx="33401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SCR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7323" y="2554054"/>
            <a:ext cx="17526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29200" y="40386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43042" y="4452473"/>
            <a:ext cx="91821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 marR="5080" indent="-53340">
              <a:lnSpc>
                <a:spcPct val="134300"/>
              </a:lnSpc>
            </a:pP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RE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ENS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J</a:t>
            </a:r>
            <a:r>
              <a:rPr sz="700" b="1" spc="-5" dirty="0">
                <a:latin typeface="Arial"/>
                <a:cs typeface="Arial"/>
              </a:rPr>
              <a:t>E C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5" dirty="0">
                <a:latin typeface="Arial"/>
                <a:cs typeface="Arial"/>
              </a:rPr>
              <a:t>. C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P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08175" y="4941887"/>
            <a:ext cx="503236" cy="503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39975" y="4941887"/>
            <a:ext cx="503236" cy="503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1775" y="4941887"/>
            <a:ext cx="504823" cy="503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3937" y="2924175"/>
            <a:ext cx="503235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7536" y="2924175"/>
            <a:ext cx="504823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95737" y="2997200"/>
            <a:ext cx="504823" cy="503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56325" y="4941887"/>
            <a:ext cx="503236" cy="503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90916" y="1376172"/>
            <a:ext cx="947926" cy="97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9244" y="2551176"/>
            <a:ext cx="563878" cy="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0847" y="2551176"/>
            <a:ext cx="563877" cy="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8651" y="2551176"/>
            <a:ext cx="563877" cy="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400" y="2977895"/>
            <a:ext cx="563878" cy="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1703" y="3404628"/>
            <a:ext cx="563877" cy="583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59507" y="3404628"/>
            <a:ext cx="563877" cy="583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9944" y="4258055"/>
            <a:ext cx="563878" cy="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7955" y="4258055"/>
            <a:ext cx="562353" cy="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9447" y="4258055"/>
            <a:ext cx="563878" cy="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05116" y="4258055"/>
            <a:ext cx="563878" cy="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459" y="4684788"/>
            <a:ext cx="563877" cy="583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59635" y="5111496"/>
            <a:ext cx="562353" cy="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61616" y="5111496"/>
            <a:ext cx="563878" cy="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0400" y="5111496"/>
            <a:ext cx="562353" cy="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74235" y="5111496"/>
            <a:ext cx="566925" cy="583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65676" y="5111496"/>
            <a:ext cx="563878" cy="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21" y="6377990"/>
            <a:ext cx="1621024" cy="465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4</a:t>
            </a:fld>
            <a:endParaRPr dirty="0"/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algn="ctr" eaLnBrk="0" hangingPunct="0">
              <a:defRPr/>
            </a:pPr>
            <a:r>
              <a:rPr lang="pt-BR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Apresentação do Equipamento</a:t>
            </a:r>
          </a:p>
          <a:p>
            <a:pPr algn="just" eaLnBrk="0" hangingPunct="0">
              <a:defRPr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 que faz?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Como faz?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Apresentação geral de elementos de operação</a:t>
            </a:r>
          </a:p>
          <a:p>
            <a:pPr algn="just" eaLnBrk="0" hangingPunct="0">
              <a:buFont typeface="Wingdings" pitchFamily="2" charset="2"/>
              <a:buNone/>
              <a:defRPr/>
            </a:pP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Análise dos graus BRIX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32004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52307" y="3613764"/>
            <a:ext cx="432434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>
              <a:lnSpc>
                <a:spcPct val="137100"/>
              </a:lnSpc>
            </a:pPr>
            <a:r>
              <a:rPr sz="700" b="1" spc="-5" dirty="0">
                <a:latin typeface="Arial"/>
                <a:cs typeface="Arial"/>
              </a:rPr>
              <a:t>#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VO 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25" dirty="0">
                <a:latin typeface="Arial"/>
                <a:cs typeface="Arial"/>
              </a:rPr>
              <a:t>000000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66772" y="1318260"/>
            <a:ext cx="484630" cy="499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7537" y="4149725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3937" y="4149725"/>
            <a:ext cx="503235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5737" y="4149725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42" y="6401029"/>
            <a:ext cx="1621024" cy="456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86300" y="653096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40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04800" y="1371600"/>
            <a:ext cx="8686800" cy="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Número de ativo</a:t>
            </a:r>
          </a:p>
          <a:p>
            <a:pPr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Esta opção permite ingressar um número de ativo para controle de estoque, se pode ingressar um número desde 0 até 999999, o valor de fábrica é 0</a:t>
            </a:r>
            <a:r>
              <a:rPr lang="pt-BR" sz="1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36576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1486" y="4048102"/>
            <a:ext cx="495934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670">
              <a:lnSpc>
                <a:spcPct val="137100"/>
              </a:lnSpc>
            </a:pP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VE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0 S</a:t>
            </a:r>
            <a:r>
              <a:rPr sz="700" b="1" spc="-20" dirty="0">
                <a:latin typeface="Arial"/>
                <a:cs typeface="Arial"/>
              </a:rPr>
              <a:t>IG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5538" y="423045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7496" y="4230454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91100" y="3657600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84262" y="4048102"/>
            <a:ext cx="52959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indent="-33655">
              <a:lnSpc>
                <a:spcPct val="137100"/>
              </a:lnSpc>
            </a:pP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VE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9999 </a:t>
            </a: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-20" dirty="0">
                <a:latin typeface="Arial"/>
                <a:cs typeface="Arial"/>
              </a:rPr>
              <a:t>IG</a:t>
            </a: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1550" y="4230454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(-</a:t>
            </a:r>
            <a:r>
              <a:rPr sz="700" b="1" spc="-5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3508" y="4230454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(</a:t>
            </a:r>
            <a:r>
              <a:rPr sz="700" b="1" spc="-5" dirty="0">
                <a:latin typeface="Arial"/>
                <a:cs typeface="Arial"/>
              </a:rPr>
              <a:t>+)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73879" y="1394460"/>
            <a:ext cx="484630" cy="499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5875" y="4581525"/>
            <a:ext cx="503236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92500" y="4581525"/>
            <a:ext cx="5032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7675" y="4652962"/>
            <a:ext cx="504812" cy="50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51500" y="4581525"/>
            <a:ext cx="1008061" cy="503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8125" y="4581525"/>
            <a:ext cx="504823" cy="50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42" y="6401029"/>
            <a:ext cx="1621024" cy="456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41</a:t>
            </a:fld>
            <a:endParaRPr dirty="0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28600" y="1447800"/>
            <a:ext cx="8686800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Estabelecer uma senha de acesso</a:t>
            </a:r>
          </a:p>
          <a:p>
            <a:pPr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É possível se habilitar uma senha de acesso ao menu de programação para evitar que o operador modifique as programações estabelecidas, uma vez habilitada esta senha o operador terá acesso apenas as 4 primeiras telas de programação. Podemos estabelecer qualquer senha entre 0 e 9999</a:t>
            </a:r>
            <a:r>
              <a:rPr lang="pt-BR" sz="1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7" y="0"/>
            <a:ext cx="9133691" cy="184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000" y="76200"/>
            <a:ext cx="914398" cy="1371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0032" y="6423659"/>
            <a:ext cx="4134609" cy="341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4228" y="6423659"/>
            <a:ext cx="326133" cy="341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6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238125" y="200025"/>
                </a:lnTo>
                <a:lnTo>
                  <a:pt x="66675" y="114300"/>
                </a:lnTo>
                <a:lnTo>
                  <a:pt x="238125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3725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50"/>
                </a:lnTo>
                <a:lnTo>
                  <a:pt x="66675" y="171450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22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22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85725"/>
                </a:moveTo>
                <a:lnTo>
                  <a:pt x="171450" y="0"/>
                </a:lnTo>
                <a:lnTo>
                  <a:pt x="171450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6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04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04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04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7075" y="6505575"/>
            <a:ext cx="238125" cy="171450"/>
          </a:xfrm>
          <a:custGeom>
            <a:avLst/>
            <a:gdLst/>
            <a:ahLst/>
            <a:cxnLst/>
            <a:rect l="l" t="t" r="r" b="b"/>
            <a:pathLst>
              <a:path w="238125" h="171450">
                <a:moveTo>
                  <a:pt x="238125" y="0"/>
                </a:moveTo>
                <a:lnTo>
                  <a:pt x="0" y="0"/>
                </a:lnTo>
                <a:lnTo>
                  <a:pt x="171450" y="85725"/>
                </a:lnTo>
                <a:lnTo>
                  <a:pt x="0" y="171450"/>
                </a:lnTo>
                <a:lnTo>
                  <a:pt x="238125" y="171450"/>
                </a:lnTo>
                <a:lnTo>
                  <a:pt x="2381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770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770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85725"/>
                </a:moveTo>
                <a:lnTo>
                  <a:pt x="0" y="171450"/>
                </a:lnTo>
                <a:lnTo>
                  <a:pt x="0" y="0"/>
                </a:lnTo>
                <a:lnTo>
                  <a:pt x="17145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04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08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88900" y="6505575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25" y="0"/>
                </a:moveTo>
                <a:lnTo>
                  <a:pt x="0" y="0"/>
                </a:lnTo>
                <a:lnTo>
                  <a:pt x="0" y="171450"/>
                </a:lnTo>
                <a:lnTo>
                  <a:pt x="150025" y="171450"/>
                </a:lnTo>
                <a:lnTo>
                  <a:pt x="21437" y="85725"/>
                </a:lnTo>
                <a:lnTo>
                  <a:pt x="1500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38925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50"/>
                </a:lnTo>
                <a:lnTo>
                  <a:pt x="66675" y="171450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10339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0"/>
                </a:moveTo>
                <a:lnTo>
                  <a:pt x="0" y="85725"/>
                </a:lnTo>
                <a:lnTo>
                  <a:pt x="128587" y="171450"/>
                </a:lnTo>
                <a:lnTo>
                  <a:pt x="128587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7475" y="6505575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89" h="171450">
                <a:moveTo>
                  <a:pt x="0" y="171450"/>
                </a:moveTo>
                <a:lnTo>
                  <a:pt x="21424" y="171450"/>
                </a:lnTo>
                <a:lnTo>
                  <a:pt x="21424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0339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85725"/>
                </a:moveTo>
                <a:lnTo>
                  <a:pt x="128587" y="0"/>
                </a:lnTo>
                <a:lnTo>
                  <a:pt x="128587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2712" y="6500812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4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52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52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52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81875" y="6505575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12" y="0"/>
                </a:moveTo>
                <a:lnTo>
                  <a:pt x="0" y="0"/>
                </a:lnTo>
                <a:lnTo>
                  <a:pt x="128587" y="85725"/>
                </a:lnTo>
                <a:lnTo>
                  <a:pt x="0" y="171450"/>
                </a:lnTo>
                <a:lnTo>
                  <a:pt x="150012" y="171450"/>
                </a:lnTo>
                <a:lnTo>
                  <a:pt x="150012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53312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87" y="0"/>
                </a:moveTo>
                <a:lnTo>
                  <a:pt x="0" y="0"/>
                </a:lnTo>
                <a:lnTo>
                  <a:pt x="0" y="171450"/>
                </a:lnTo>
                <a:lnTo>
                  <a:pt x="66687" y="171450"/>
                </a:lnTo>
                <a:lnTo>
                  <a:pt x="6668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81873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0"/>
                </a:moveTo>
                <a:lnTo>
                  <a:pt x="0" y="171450"/>
                </a:lnTo>
                <a:lnTo>
                  <a:pt x="128587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31899" y="6505575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90" h="171450">
                <a:moveTo>
                  <a:pt x="0" y="171450"/>
                </a:moveTo>
                <a:lnTo>
                  <a:pt x="21424" y="171450"/>
                </a:lnTo>
                <a:lnTo>
                  <a:pt x="21424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81872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85725"/>
                </a:moveTo>
                <a:lnTo>
                  <a:pt x="0" y="171450"/>
                </a:lnTo>
                <a:lnTo>
                  <a:pt x="0" y="0"/>
                </a:lnTo>
                <a:lnTo>
                  <a:pt x="128587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27135" y="6500812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5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152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200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88099" y="200025"/>
                </a:lnTo>
                <a:lnTo>
                  <a:pt x="88099" y="114300"/>
                </a:lnTo>
                <a:lnTo>
                  <a:pt x="66675" y="114300"/>
                </a:lnTo>
                <a:lnTo>
                  <a:pt x="152400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5981" y="6516292"/>
            <a:ext cx="99060" cy="161290"/>
          </a:xfrm>
          <a:custGeom>
            <a:avLst/>
            <a:gdLst/>
            <a:ahLst/>
            <a:cxnLst/>
            <a:rect l="l" t="t" r="r" b="b"/>
            <a:pathLst>
              <a:path w="99059" h="161290">
                <a:moveTo>
                  <a:pt x="98818" y="0"/>
                </a:moveTo>
                <a:lnTo>
                  <a:pt x="0" y="0"/>
                </a:lnTo>
                <a:lnTo>
                  <a:pt x="0" y="42862"/>
                </a:lnTo>
                <a:lnTo>
                  <a:pt x="32143" y="75006"/>
                </a:lnTo>
                <a:lnTo>
                  <a:pt x="10706" y="75006"/>
                </a:lnTo>
                <a:lnTo>
                  <a:pt x="10706" y="160731"/>
                </a:lnTo>
                <a:lnTo>
                  <a:pt x="98818" y="160731"/>
                </a:lnTo>
                <a:lnTo>
                  <a:pt x="98818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72400" y="6505575"/>
            <a:ext cx="152400" cy="32384"/>
          </a:xfrm>
          <a:custGeom>
            <a:avLst/>
            <a:gdLst/>
            <a:ahLst/>
            <a:cxnLst/>
            <a:rect l="l" t="t" r="r" b="b"/>
            <a:pathLst>
              <a:path w="152400" h="32384">
                <a:moveTo>
                  <a:pt x="152400" y="0"/>
                </a:moveTo>
                <a:lnTo>
                  <a:pt x="0" y="0"/>
                </a:lnTo>
                <a:lnTo>
                  <a:pt x="32143" y="32143"/>
                </a:lnTo>
                <a:lnTo>
                  <a:pt x="32143" y="10718"/>
                </a:lnTo>
                <a:lnTo>
                  <a:pt x="152400" y="10718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04551" y="6516289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21424" y="0"/>
                </a:moveTo>
                <a:lnTo>
                  <a:pt x="0" y="0"/>
                </a:lnTo>
                <a:lnTo>
                  <a:pt x="0" y="21437"/>
                </a:lnTo>
                <a:lnTo>
                  <a:pt x="21424" y="42862"/>
                </a:lnTo>
                <a:lnTo>
                  <a:pt x="21424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8107" y="665606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3180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08107" y="661288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43179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83118" y="665559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286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86675" y="6505575"/>
            <a:ext cx="171450" cy="85725"/>
          </a:xfrm>
          <a:custGeom>
            <a:avLst/>
            <a:gdLst/>
            <a:ahLst/>
            <a:cxnLst/>
            <a:rect l="l" t="t" r="r" b="b"/>
            <a:pathLst>
              <a:path w="171450" h="85725">
                <a:moveTo>
                  <a:pt x="85725" y="0"/>
                </a:moveTo>
                <a:lnTo>
                  <a:pt x="0" y="85725"/>
                </a:lnTo>
                <a:lnTo>
                  <a:pt x="171450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61681" y="665559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437" y="0"/>
                </a:lnTo>
              </a:path>
            </a:pathLst>
          </a:custGeom>
          <a:ln w="42862">
            <a:solidFill>
              <a:srgbClr val="007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866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lnTo>
                  <a:pt x="117868" y="32143"/>
                </a:lnTo>
                <a:lnTo>
                  <a:pt x="117868" y="10718"/>
                </a:lnTo>
                <a:lnTo>
                  <a:pt x="139306" y="10718"/>
                </a:lnTo>
                <a:lnTo>
                  <a:pt x="139306" y="53581"/>
                </a:lnTo>
                <a:lnTo>
                  <a:pt x="171450" y="85725"/>
                </a:lnTo>
                <a:lnTo>
                  <a:pt x="150012" y="85725"/>
                </a:lnTo>
                <a:lnTo>
                  <a:pt x="150012" y="171450"/>
                </a:lnTo>
                <a:lnTo>
                  <a:pt x="21437" y="171450"/>
                </a:lnTo>
                <a:lnTo>
                  <a:pt x="21437" y="85725"/>
                </a:lnTo>
                <a:lnTo>
                  <a:pt x="0" y="85725"/>
                </a:lnTo>
                <a:lnTo>
                  <a:pt x="857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04542" y="653771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90">
                <a:moveTo>
                  <a:pt x="0" y="0"/>
                </a:moveTo>
                <a:lnTo>
                  <a:pt x="21437" y="214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08111" y="65913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12857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61681" y="6634160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0" y="42862"/>
                </a:moveTo>
                <a:lnTo>
                  <a:pt x="0" y="0"/>
                </a:lnTo>
                <a:lnTo>
                  <a:pt x="21437" y="0"/>
                </a:lnTo>
                <a:lnTo>
                  <a:pt x="21437" y="4286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24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24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94319" y="6470903"/>
            <a:ext cx="387081" cy="220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98535" y="6470903"/>
            <a:ext cx="217930" cy="2209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52800" y="2590800"/>
            <a:ext cx="2359023" cy="15271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971810" y="3032081"/>
            <a:ext cx="100076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3505">
              <a:lnSpc>
                <a:spcPct val="168500"/>
              </a:lnSpc>
            </a:pPr>
            <a:r>
              <a:rPr sz="700" b="1" spc="-5" dirty="0">
                <a:latin typeface="Arial"/>
                <a:cs typeface="Arial"/>
              </a:rPr>
              <a:t>REST</a:t>
            </a:r>
            <a:r>
              <a:rPr sz="700" b="1" spc="-7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P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S NO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7445" y="3163609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SI</a:t>
            </a:r>
            <a:endParaRPr sz="7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219200" y="4340225"/>
            <a:ext cx="2359023" cy="15271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036698" y="4732739"/>
            <a:ext cx="7137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ES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A</a:t>
            </a:r>
            <a:r>
              <a:rPr sz="700" b="1" spc="-5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SE</a:t>
            </a: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5" dirty="0">
                <a:latin typeface="Arial"/>
                <a:cs typeface="Arial"/>
              </a:rPr>
              <a:t>UR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?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38258" y="4913058"/>
            <a:ext cx="1587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NO</a:t>
            </a:r>
            <a:endParaRPr sz="7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43894" y="4913058"/>
            <a:ext cx="1098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SI</a:t>
            </a:r>
            <a:endParaRPr sz="7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334000" y="4343400"/>
            <a:ext cx="2359023" cy="15271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043114" y="4757273"/>
            <a:ext cx="896619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marR="5080" indent="-382905">
              <a:lnSpc>
                <a:spcPct val="134300"/>
              </a:lnSpc>
            </a:pPr>
            <a:r>
              <a:rPr sz="700" b="1" spc="-5" dirty="0">
                <a:latin typeface="Arial"/>
                <a:cs typeface="Arial"/>
              </a:rPr>
              <a:t>REST</a:t>
            </a:r>
            <a:r>
              <a:rPr sz="700" b="1" spc="-7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P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S </a:t>
            </a:r>
            <a:r>
              <a:rPr sz="700" b="1" spc="-25" dirty="0">
                <a:latin typeface="Arial"/>
                <a:cs typeface="Arial"/>
              </a:rPr>
              <a:t>423</a:t>
            </a:r>
            <a:endParaRPr sz="7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817620" y="1409700"/>
            <a:ext cx="408431" cy="420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08175" y="5300662"/>
            <a:ext cx="503236" cy="5048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71775" y="5300662"/>
            <a:ext cx="504823" cy="5048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67175" y="3500437"/>
            <a:ext cx="504823" cy="5048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32362" y="3500437"/>
            <a:ext cx="503235" cy="5048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42</a:t>
            </a:fld>
            <a:endParaRPr dirty="0"/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228600" y="14478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Restabelecer os valores de fábrica</a:t>
            </a:r>
          </a:p>
          <a:p>
            <a:pPr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Esta função permite que se apague toda a programação feita e que o equipamento retorne a sua programação original de fábrica.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0" y="22828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57553" y="2673300"/>
            <a:ext cx="107696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5" dirty="0">
                <a:latin typeface="Arial"/>
                <a:cs typeface="Arial"/>
              </a:rPr>
              <a:t>ECHA</a:t>
            </a:r>
            <a:r>
              <a:rPr sz="700" b="1" spc="-6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NS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0" dirty="0">
                <a:latin typeface="Arial"/>
                <a:cs typeface="Arial"/>
              </a:rPr>
              <a:t>IO</a:t>
            </a:r>
            <a:r>
              <a:rPr sz="700" b="1" spc="-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41878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2827" y="4578329"/>
            <a:ext cx="58801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ENE.</a:t>
            </a:r>
            <a:r>
              <a:rPr sz="700" b="1" spc="-55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20</a:t>
            </a:r>
            <a:r>
              <a:rPr sz="700" b="1" spc="-5" dirty="0">
                <a:latin typeface="Arial"/>
                <a:cs typeface="Arial"/>
              </a:rPr>
              <a:t>,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2005</a:t>
            </a:r>
            <a:endParaRPr sz="7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300"/>
              </a:spcBef>
            </a:pPr>
            <a:r>
              <a:rPr sz="700" b="1" spc="-25" dirty="0">
                <a:latin typeface="Arial"/>
                <a:cs typeface="Arial"/>
              </a:rPr>
              <a:t>3</a:t>
            </a:r>
            <a:r>
              <a:rPr sz="700" b="1" dirty="0">
                <a:latin typeface="Arial"/>
                <a:cs typeface="Arial"/>
              </a:rPr>
              <a:t>:</a:t>
            </a:r>
            <a:r>
              <a:rPr sz="700" b="1" spc="-25" dirty="0">
                <a:latin typeface="Arial"/>
                <a:cs typeface="Arial"/>
              </a:rPr>
              <a:t>55</a:t>
            </a:r>
            <a:r>
              <a:rPr sz="700" b="1" dirty="0">
                <a:latin typeface="Arial"/>
                <a:cs typeface="Arial"/>
              </a:rPr>
              <a:t>:</a:t>
            </a:r>
            <a:r>
              <a:rPr sz="700" b="1" spc="-25" dirty="0">
                <a:latin typeface="Arial"/>
                <a:cs typeface="Arial"/>
              </a:rPr>
              <a:t>2</a:t>
            </a:r>
            <a:r>
              <a:rPr sz="700" b="1" spc="-5" dirty="0">
                <a:latin typeface="Arial"/>
                <a:cs typeface="Arial"/>
              </a:rPr>
              <a:t>5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PM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1200" y="4187825"/>
            <a:ext cx="2359023" cy="152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99182" y="4601189"/>
            <a:ext cx="73152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8120">
              <a:lnSpc>
                <a:spcPct val="137100"/>
              </a:lnSpc>
              <a:tabLst>
                <a:tab pos="706755" algn="l"/>
              </a:tabLst>
            </a:pPr>
            <a:r>
              <a:rPr sz="700" b="1" spc="-5" dirty="0">
                <a:latin typeface="Arial"/>
                <a:cs typeface="Arial"/>
              </a:rPr>
              <a:t>U</a:t>
            </a:r>
            <a:r>
              <a:rPr sz="700" b="1" spc="-25" dirty="0">
                <a:latin typeface="Arial"/>
                <a:cs typeface="Arial"/>
              </a:rPr>
              <a:t>LT</a:t>
            </a:r>
            <a:r>
              <a:rPr sz="700" b="1" spc="-5" dirty="0">
                <a:latin typeface="Arial"/>
                <a:cs typeface="Arial"/>
              </a:rPr>
              <a:t>RA VERS</a:t>
            </a:r>
            <a:r>
              <a:rPr sz="700" b="1" spc="-20" dirty="0">
                <a:latin typeface="Arial"/>
                <a:cs typeface="Arial"/>
              </a:rPr>
              <a:t>IÓ</a:t>
            </a: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-5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#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u="sng" spc="-5" dirty="0">
                <a:latin typeface="Arial"/>
                <a:cs typeface="Arial"/>
              </a:rPr>
              <a:t> </a:t>
            </a:r>
            <a:r>
              <a:rPr sz="700" b="1" u="sng" dirty="0">
                <a:latin typeface="Arial"/>
                <a:cs typeface="Arial"/>
              </a:rPr>
              <a:t>   </a:t>
            </a:r>
            <a:r>
              <a:rPr sz="700" b="1" u="sng" spc="-5" dirty="0">
                <a:latin typeface="Arial"/>
                <a:cs typeface="Arial"/>
              </a:rPr>
              <a:t>. </a:t>
            </a:r>
            <a:r>
              <a:rPr sz="700" b="1" u="sng" dirty="0">
                <a:latin typeface="Arial"/>
                <a:cs typeface="Arial"/>
              </a:rPr>
              <a:t>	</a:t>
            </a:r>
            <a:r>
              <a:rPr sz="700" b="1" u="sng" spc="-105" dirty="0">
                <a:latin typeface="Arial"/>
                <a:cs typeface="Arial"/>
              </a:rPr>
              <a:t> 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51888" y="1333500"/>
            <a:ext cx="408431" cy="420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42" y="6390721"/>
            <a:ext cx="1621025" cy="46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43</a:t>
            </a:fld>
            <a:endParaRPr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28600" y="13716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Data de instalação</a:t>
            </a:r>
          </a:p>
          <a:p>
            <a:pPr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Esta data não se pode modificar e será gravada automáticamente após 100 horas de operação do equipamento.</a:t>
            </a:r>
            <a:r>
              <a:rPr lang="pt-BR" sz="1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76671" y="1516380"/>
            <a:ext cx="792478" cy="659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9655" y="1516380"/>
            <a:ext cx="641601" cy="659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255" y="2004060"/>
            <a:ext cx="641601" cy="659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42" y="6401029"/>
            <a:ext cx="1621025" cy="456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44</a:t>
            </a:fld>
            <a:endParaRPr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600200"/>
            <a:ext cx="85344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Apresentação de componentes	</a:t>
            </a:r>
          </a:p>
          <a:p>
            <a:pPr>
              <a:defRPr/>
            </a:pPr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Sistema de fonte de força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Sistema de controle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Sistema de iluminação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Sistema de serviço e hoppers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Sistema de elaboração de produto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Sistema de refrigeração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Sistemas complementares de enchimento automático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628" y="1429328"/>
            <a:ext cx="318008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istema</a:t>
            </a:r>
            <a:r>
              <a:rPr i="1" spc="-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de</a:t>
            </a:r>
            <a:r>
              <a:rPr i="1" spc="-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fo</a:t>
            </a:r>
            <a:r>
              <a:rPr i="1" spc="-5" dirty="0">
                <a:latin typeface="Times New Roman"/>
                <a:cs typeface="Times New Roman"/>
              </a:rPr>
              <a:t>n</a:t>
            </a:r>
            <a:r>
              <a:rPr i="1" dirty="0">
                <a:latin typeface="Times New Roman"/>
                <a:cs typeface="Times New Roman"/>
              </a:rPr>
              <a:t>te</a:t>
            </a:r>
            <a:r>
              <a:rPr i="1" spc="-3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de força </a:t>
            </a:r>
            <a:r>
              <a:rPr i="1" spc="-10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ra</a:t>
            </a:r>
            <a:r>
              <a:rPr i="1" spc="-5" dirty="0">
                <a:latin typeface="Times New Roman"/>
                <a:cs typeface="Times New Roman"/>
              </a:rPr>
              <a:t>n</a:t>
            </a:r>
            <a:r>
              <a:rPr i="1" dirty="0">
                <a:latin typeface="Times New Roman"/>
                <a:cs typeface="Times New Roman"/>
              </a:rPr>
              <a:t>sformador</a:t>
            </a:r>
          </a:p>
        </p:txBody>
      </p:sp>
      <p:sp>
        <p:nvSpPr>
          <p:cNvPr id="3" name="object 3"/>
          <p:cNvSpPr/>
          <p:nvPr/>
        </p:nvSpPr>
        <p:spPr>
          <a:xfrm>
            <a:off x="455612" y="2209800"/>
            <a:ext cx="2822574" cy="224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4419600"/>
            <a:ext cx="1554162" cy="183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42" y="6370104"/>
            <a:ext cx="1621024" cy="465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45</a:t>
            </a:fld>
            <a:endParaRPr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14800" y="1889125"/>
            <a:ext cx="4800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 transformador é um componente elétrico do equipamento que permite reduzir a tensão de alimentação de 230  Volts alternada para 12 Volts alternada, esta baixa tensão é utilizada para a alimentação do sistema de controle. Este componente pode sofrer danos por variações de tensão superiores a 15% em sua alimentação, também pode sofrer super aquecimento e inclusive se queimar quando houver oscilações de tensão constantes.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39" y="1165860"/>
            <a:ext cx="2862069" cy="49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3179" y="1165860"/>
            <a:ext cx="484630" cy="499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622" rIns="0" bIns="0" rtlCol="0">
            <a:spAutoFit/>
          </a:bodyPr>
          <a:lstStyle/>
          <a:p>
            <a:pPr marL="167005">
              <a:lnSpc>
                <a:spcPct val="100000"/>
              </a:lnSpc>
            </a:pP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istema</a:t>
            </a:r>
            <a:r>
              <a:rPr i="1" spc="-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de</a:t>
            </a:r>
            <a:r>
              <a:rPr i="1" spc="-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co</a:t>
            </a:r>
            <a:r>
              <a:rPr i="1" spc="-5" dirty="0">
                <a:latin typeface="Times New Roman"/>
                <a:cs typeface="Times New Roman"/>
              </a:rPr>
              <a:t>n</a:t>
            </a:r>
            <a:r>
              <a:rPr i="1" dirty="0">
                <a:latin typeface="Times New Roman"/>
                <a:cs typeface="Times New Roman"/>
              </a:rPr>
              <a:t>trole</a:t>
            </a:r>
          </a:p>
          <a:p>
            <a:pPr marL="167005">
              <a:lnSpc>
                <a:spcPct val="100000"/>
              </a:lnSpc>
              <a:spcBef>
                <a:spcPts val="15"/>
              </a:spcBef>
            </a:pPr>
            <a:r>
              <a:rPr sz="2000" b="0" i="1" dirty="0">
                <a:latin typeface="Times New Roman"/>
                <a:cs typeface="Times New Roman"/>
              </a:rPr>
              <a:t>P</a:t>
            </a:r>
            <a:r>
              <a:rPr sz="2000" b="0" i="1" spc="-20" dirty="0">
                <a:latin typeface="Times New Roman"/>
                <a:cs typeface="Times New Roman"/>
              </a:rPr>
              <a:t>l</a:t>
            </a:r>
            <a:r>
              <a:rPr sz="2000" b="0" i="1" spc="5" dirty="0">
                <a:latin typeface="Times New Roman"/>
                <a:cs typeface="Times New Roman"/>
              </a:rPr>
              <a:t>a</a:t>
            </a:r>
            <a:r>
              <a:rPr sz="2000" b="0" i="1" spc="-5" dirty="0">
                <a:latin typeface="Times New Roman"/>
                <a:cs typeface="Times New Roman"/>
              </a:rPr>
              <a:t>c</a:t>
            </a:r>
            <a:r>
              <a:rPr sz="2000" b="0" i="1" dirty="0">
                <a:latin typeface="Times New Roman"/>
                <a:cs typeface="Times New Roman"/>
              </a:rPr>
              <a:t>a</a:t>
            </a:r>
            <a:r>
              <a:rPr sz="2000" b="0" i="1" spc="-50" dirty="0">
                <a:latin typeface="Times New Roman"/>
                <a:cs typeface="Times New Roman"/>
              </a:rPr>
              <a:t> </a:t>
            </a:r>
            <a:r>
              <a:rPr sz="2000" b="0" i="1" spc="-5" dirty="0">
                <a:latin typeface="Times New Roman"/>
                <a:cs typeface="Times New Roman"/>
              </a:rPr>
              <a:t>E</a:t>
            </a:r>
            <a:r>
              <a:rPr sz="2000" b="0" i="1" spc="-10" dirty="0">
                <a:latin typeface="Times New Roman"/>
                <a:cs typeface="Times New Roman"/>
              </a:rPr>
              <a:t>l</a:t>
            </a:r>
            <a:r>
              <a:rPr sz="2000" b="0" i="1" spc="-5" dirty="0">
                <a:latin typeface="Times New Roman"/>
                <a:cs typeface="Times New Roman"/>
              </a:rPr>
              <a:t>et</a:t>
            </a:r>
            <a:r>
              <a:rPr sz="2000" b="0" i="1" dirty="0">
                <a:latin typeface="Times New Roman"/>
                <a:cs typeface="Times New Roman"/>
              </a:rPr>
              <a:t>r</a:t>
            </a:r>
            <a:r>
              <a:rPr sz="2000" b="0" i="1" spc="5" dirty="0">
                <a:latin typeface="Times New Roman"/>
                <a:cs typeface="Times New Roman"/>
              </a:rPr>
              <a:t>ôn</a:t>
            </a:r>
            <a:r>
              <a:rPr sz="2000" b="0" i="1" spc="-20" dirty="0">
                <a:latin typeface="Times New Roman"/>
                <a:cs typeface="Times New Roman"/>
              </a:rPr>
              <a:t>i</a:t>
            </a:r>
            <a:r>
              <a:rPr sz="2000" b="0" i="1" spc="-5" dirty="0">
                <a:latin typeface="Times New Roman"/>
                <a:cs typeface="Times New Roman"/>
              </a:rPr>
              <a:t>c</a:t>
            </a:r>
            <a:r>
              <a:rPr sz="2000" b="0" i="1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1981200"/>
            <a:ext cx="2409823" cy="4038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2058230"/>
            <a:ext cx="1219199" cy="396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75462" y="1761979"/>
            <a:ext cx="4745355" cy="424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5080" indent="889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le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rôn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rogr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 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m 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r  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 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ó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og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é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on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 5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c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2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cc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rf</a:t>
            </a:r>
            <a:r>
              <a:rPr sz="2000" spc="-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ra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</a:t>
            </a:r>
            <a:r>
              <a:rPr sz="2000" spc="-7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12700" indent="825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õ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29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,    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rol</a:t>
            </a:r>
            <a:r>
              <a:rPr sz="2000" dirty="0">
                <a:latin typeface="Times New Roman"/>
                <a:cs typeface="Times New Roman"/>
              </a:rPr>
              <a:t>e    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   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í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    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rol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es </a:t>
            </a:r>
            <a:r>
              <a:rPr sz="2000" dirty="0">
                <a:latin typeface="Times New Roman"/>
                <a:cs typeface="Times New Roman"/>
              </a:rPr>
              <a:t>e  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   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5" dirty="0">
                <a:latin typeface="Times New Roman"/>
                <a:cs typeface="Times New Roman"/>
              </a:rPr>
              <a:t>õ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   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   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  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5" dirty="0">
                <a:latin typeface="Times New Roman"/>
                <a:cs typeface="Times New Roman"/>
              </a:rPr>
              <a:t> o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ç</a:t>
            </a:r>
            <a:r>
              <a:rPr sz="2000" spc="-30" dirty="0">
                <a:latin typeface="Times New Roman"/>
                <a:cs typeface="Times New Roman"/>
              </a:rPr>
              <a:t>ã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.  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9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odo</a:t>
            </a:r>
            <a:r>
              <a:rPr sz="2000" dirty="0">
                <a:latin typeface="Times New Roman"/>
                <a:cs typeface="Times New Roman"/>
              </a:rPr>
              <a:t>s 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es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es e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a o   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  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5" dirty="0">
                <a:latin typeface="Times New Roman"/>
                <a:cs typeface="Times New Roman"/>
              </a:rPr>
              <a:t>es</a:t>
            </a:r>
            <a:r>
              <a:rPr sz="2000" spc="-20" dirty="0">
                <a:latin typeface="Times New Roman"/>
                <a:cs typeface="Times New Roman"/>
              </a:rPr>
              <a:t>tr</a:t>
            </a:r>
            <a:r>
              <a:rPr sz="2000" dirty="0">
                <a:latin typeface="Times New Roman"/>
                <a:cs typeface="Times New Roman"/>
              </a:rPr>
              <a:t>e   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  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    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os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pon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42" y="6380416"/>
            <a:ext cx="1621025" cy="465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214" rIns="0" bIns="0" rtlCol="0">
            <a:spAutoFit/>
          </a:bodyPr>
          <a:lstStyle/>
          <a:p>
            <a:pPr marL="167005">
              <a:lnSpc>
                <a:spcPct val="100000"/>
              </a:lnSpc>
            </a:pPr>
            <a:r>
              <a:rPr b="0" i="1" dirty="0">
                <a:latin typeface="Times New Roman"/>
                <a:cs typeface="Times New Roman"/>
              </a:rPr>
              <a:t>Me</a:t>
            </a:r>
            <a:r>
              <a:rPr b="0" i="1" spc="-5" dirty="0">
                <a:latin typeface="Times New Roman"/>
                <a:cs typeface="Times New Roman"/>
              </a:rPr>
              <a:t>m</a:t>
            </a:r>
            <a:r>
              <a:rPr b="0" i="1" dirty="0">
                <a:latin typeface="Times New Roman"/>
                <a:cs typeface="Times New Roman"/>
              </a:rPr>
              <a:t>brana</a:t>
            </a:r>
            <a:r>
              <a:rPr b="0" i="1" spc="-4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de botões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905000"/>
            <a:ext cx="2324098" cy="1981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0" y="1905000"/>
            <a:ext cx="2324099" cy="186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6388" y="1761979"/>
            <a:ext cx="382397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" algn="just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õ</a:t>
            </a:r>
            <a:r>
              <a:rPr sz="2000" spc="-15" dirty="0">
                <a:latin typeface="Times New Roman"/>
                <a:cs typeface="Times New Roman"/>
              </a:rPr>
              <a:t>es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sã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um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em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rá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4278" y="2981836"/>
            <a:ext cx="3805554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tabLst>
                <a:tab pos="920115" algn="l"/>
                <a:tab pos="1387475" algn="l"/>
                <a:tab pos="2094864" algn="l"/>
                <a:tab pos="2564130" algn="l"/>
                <a:tab pos="3537585" algn="l"/>
              </a:tabLst>
            </a:pP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1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	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	s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	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	</a:t>
            </a:r>
            <a:r>
              <a:rPr sz="2000" spc="5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as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4098" y="3286736"/>
            <a:ext cx="339280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28090" algn="l"/>
                <a:tab pos="1852930" algn="l"/>
                <a:tab pos="2171700" algn="l"/>
              </a:tabLst>
            </a:pP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ç</a:t>
            </a:r>
            <a:r>
              <a:rPr sz="2000" spc="5" dirty="0">
                <a:latin typeface="Times New Roman"/>
                <a:cs typeface="Times New Roman"/>
              </a:rPr>
              <a:t>õ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	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	o	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16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0535" y="3591637"/>
            <a:ext cx="3815079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just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ru</a:t>
            </a:r>
            <a:r>
              <a:rPr sz="2000" spc="-15" dirty="0">
                <a:latin typeface="Times New Roman"/>
                <a:cs typeface="Times New Roman"/>
              </a:rPr>
              <a:t>ç</a:t>
            </a:r>
            <a:r>
              <a:rPr sz="2000" spc="5" dirty="0">
                <a:latin typeface="Times New Roman"/>
                <a:cs typeface="Times New Roman"/>
              </a:rPr>
              <a:t>õ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sã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op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nd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os 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pt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00650" y="4724400"/>
            <a:ext cx="3028948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6362" y="4710112"/>
            <a:ext cx="3057525" cy="1247775"/>
          </a:xfrm>
          <a:custGeom>
            <a:avLst/>
            <a:gdLst/>
            <a:ahLst/>
            <a:cxnLst/>
            <a:rect l="l" t="t" r="r" b="b"/>
            <a:pathLst>
              <a:path w="3057525" h="1247775">
                <a:moveTo>
                  <a:pt x="0" y="0"/>
                </a:moveTo>
                <a:lnTo>
                  <a:pt x="3057525" y="0"/>
                </a:lnTo>
                <a:lnTo>
                  <a:pt x="3057525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5942" y="4107590"/>
            <a:ext cx="4074795" cy="200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z="1200" b="1" spc="-18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ont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nu</a:t>
            </a:r>
            <a:r>
              <a:rPr sz="1200" b="1" dirty="0">
                <a:latin typeface="Arial"/>
                <a:cs typeface="Arial"/>
              </a:rPr>
              <a:t>í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err</a:t>
            </a:r>
            <a:r>
              <a:rPr sz="1200" b="1" spc="-5" dirty="0">
                <a:latin typeface="Arial"/>
                <a:cs typeface="Arial"/>
              </a:rPr>
              <a:t>upto</a:t>
            </a:r>
            <a:r>
              <a:rPr sz="1200" b="1" dirty="0">
                <a:latin typeface="Arial"/>
                <a:cs typeface="Arial"/>
              </a:rPr>
              <a:t>res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ut</a:t>
            </a:r>
            <a:r>
              <a:rPr sz="1200" b="1" dirty="0">
                <a:latin typeface="Arial"/>
                <a:cs typeface="Arial"/>
              </a:rPr>
              <a:t>iliza</a:t>
            </a:r>
            <a:r>
              <a:rPr sz="1200" b="1" spc="-5" dirty="0">
                <a:latin typeface="Arial"/>
                <a:cs typeface="Arial"/>
              </a:rPr>
              <a:t>nd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1000" b="1" spc="-20" dirty="0">
                <a:latin typeface="Arial"/>
                <a:cs typeface="Arial"/>
              </a:rPr>
              <a:t>#</a:t>
            </a:r>
            <a:r>
              <a:rPr sz="1000" b="1" spc="-5" dirty="0">
                <a:latin typeface="Arial"/>
                <a:cs typeface="Arial"/>
              </a:rPr>
              <a:t>7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c</a:t>
            </a:r>
            <a:r>
              <a:rPr sz="1000" b="1" spc="-5" dirty="0">
                <a:latin typeface="Arial"/>
                <a:cs typeface="Arial"/>
              </a:rPr>
              <a:t>omo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</a:t>
            </a:r>
            <a:r>
              <a:rPr sz="1000" b="1" spc="-20" dirty="0">
                <a:latin typeface="Arial"/>
                <a:cs typeface="Arial"/>
              </a:rPr>
              <a:t>e</a:t>
            </a:r>
            <a:r>
              <a:rPr sz="1000" b="1" spc="-5" dirty="0">
                <a:latin typeface="Arial"/>
                <a:cs typeface="Arial"/>
              </a:rPr>
              <a:t>ut</a:t>
            </a:r>
            <a:r>
              <a:rPr sz="1000" b="1" spc="-25" dirty="0">
                <a:latin typeface="Arial"/>
                <a:cs typeface="Arial"/>
              </a:rPr>
              <a:t>r</a:t>
            </a:r>
            <a:r>
              <a:rPr sz="1000" b="1" spc="-5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c</a:t>
            </a:r>
            <a:r>
              <a:rPr sz="1000" b="1" spc="-5" dirty="0">
                <a:latin typeface="Arial"/>
                <a:cs typeface="Arial"/>
              </a:rPr>
              <a:t>omum)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#7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20" dirty="0">
                <a:latin typeface="Arial"/>
                <a:cs typeface="Arial"/>
              </a:rPr>
              <a:t>#</a:t>
            </a:r>
            <a:r>
              <a:rPr sz="1000" b="1" spc="-5" dirty="0">
                <a:latin typeface="Arial"/>
                <a:cs typeface="Arial"/>
              </a:rPr>
              <a:t>1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</a:t>
            </a:r>
            <a:r>
              <a:rPr sz="1000" b="1" spc="-20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h</a:t>
            </a:r>
            <a:r>
              <a:rPr sz="1000" b="1" spc="-20" dirty="0">
                <a:latin typeface="Arial"/>
                <a:cs typeface="Arial"/>
              </a:rPr>
              <a:t>iel</a:t>
            </a:r>
            <a:r>
              <a:rPr sz="1000" b="1" spc="-5" dirty="0">
                <a:latin typeface="Arial"/>
                <a:cs typeface="Arial"/>
              </a:rPr>
              <a:t>d)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se</a:t>
            </a:r>
            <a:r>
              <a:rPr sz="1000" b="1" spc="-5" dirty="0">
                <a:latin typeface="Arial"/>
                <a:cs typeface="Arial"/>
              </a:rPr>
              <a:t>m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c</a:t>
            </a:r>
            <a:r>
              <a:rPr sz="1000" b="1" spc="-5" dirty="0">
                <a:latin typeface="Arial"/>
                <a:cs typeface="Arial"/>
              </a:rPr>
              <a:t>ont</a:t>
            </a:r>
            <a:r>
              <a:rPr sz="1000" b="1" spc="-2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nu</a:t>
            </a:r>
            <a:r>
              <a:rPr sz="1000" b="1" spc="-20" dirty="0">
                <a:latin typeface="Arial"/>
                <a:cs typeface="Arial"/>
              </a:rPr>
              <a:t>í</a:t>
            </a:r>
            <a:r>
              <a:rPr sz="1000" b="1" spc="-5" dirty="0">
                <a:latin typeface="Arial"/>
                <a:cs typeface="Arial"/>
              </a:rPr>
              <a:t>d</a:t>
            </a:r>
            <a:r>
              <a:rPr sz="1000" b="1" spc="-20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#7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20" dirty="0">
                <a:latin typeface="Arial"/>
                <a:cs typeface="Arial"/>
              </a:rPr>
              <a:t>#</a:t>
            </a:r>
            <a:r>
              <a:rPr sz="1000" b="1" spc="-5" dirty="0">
                <a:latin typeface="Arial"/>
                <a:cs typeface="Arial"/>
              </a:rPr>
              <a:t>2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(L</a:t>
            </a:r>
            <a:r>
              <a:rPr sz="1000" b="1" spc="-20" dirty="0">
                <a:latin typeface="Arial"/>
                <a:cs typeface="Arial"/>
              </a:rPr>
              <a:t>e</a:t>
            </a:r>
            <a:r>
              <a:rPr sz="1000" b="1" spc="-5" dirty="0">
                <a:latin typeface="Arial"/>
                <a:cs typeface="Arial"/>
              </a:rPr>
              <a:t>ft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80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ug</a:t>
            </a:r>
            <a:r>
              <a:rPr sz="1000" b="1" spc="-20" dirty="0">
                <a:latin typeface="Arial"/>
                <a:cs typeface="Arial"/>
              </a:rPr>
              <a:t>e</a:t>
            </a:r>
            <a:r>
              <a:rPr sz="1000" b="1" spc="-25" dirty="0">
                <a:latin typeface="Arial"/>
                <a:cs typeface="Arial"/>
              </a:rPr>
              <a:t>r</a:t>
            </a:r>
            <a:r>
              <a:rPr sz="1000" b="1" spc="-20" dirty="0">
                <a:latin typeface="Arial"/>
                <a:cs typeface="Arial"/>
              </a:rPr>
              <a:t>/es</a:t>
            </a:r>
            <a:r>
              <a:rPr sz="1000" b="1" spc="-5" dirty="0">
                <a:latin typeface="Arial"/>
                <a:cs typeface="Arial"/>
              </a:rPr>
              <a:t>p</a:t>
            </a:r>
            <a:r>
              <a:rPr sz="1000" b="1" spc="-20" dirty="0">
                <a:latin typeface="Arial"/>
                <a:cs typeface="Arial"/>
              </a:rPr>
              <a:t>i</a:t>
            </a:r>
            <a:r>
              <a:rPr sz="1000" b="1" spc="-25" dirty="0">
                <a:latin typeface="Arial"/>
                <a:cs typeface="Arial"/>
              </a:rPr>
              <a:t>r</a:t>
            </a:r>
            <a:r>
              <a:rPr sz="1000" b="1" spc="-20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l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es</a:t>
            </a:r>
            <a:r>
              <a:rPr sz="1000" b="1" spc="-5" dirty="0">
                <a:latin typeface="Arial"/>
                <a:cs typeface="Arial"/>
              </a:rPr>
              <a:t>q</a:t>
            </a:r>
            <a:r>
              <a:rPr sz="1000" b="1" spc="-20" dirty="0">
                <a:latin typeface="Arial"/>
                <a:cs typeface="Arial"/>
              </a:rPr>
              <a:t>.</a:t>
            </a:r>
            <a:r>
              <a:rPr sz="1000" b="1" spc="-5" dirty="0">
                <a:latin typeface="Arial"/>
                <a:cs typeface="Arial"/>
              </a:rPr>
              <a:t>))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#7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20" dirty="0">
                <a:latin typeface="Arial"/>
                <a:cs typeface="Arial"/>
              </a:rPr>
              <a:t>#</a:t>
            </a:r>
            <a:r>
              <a:rPr sz="1000" b="1" spc="-5" dirty="0">
                <a:latin typeface="Arial"/>
                <a:cs typeface="Arial"/>
              </a:rPr>
              <a:t>3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</a:t>
            </a:r>
            <a:r>
              <a:rPr sz="1000" b="1" spc="-20" dirty="0">
                <a:latin typeface="Arial"/>
                <a:cs typeface="Arial"/>
              </a:rPr>
              <a:t>I/</a:t>
            </a:r>
            <a:r>
              <a:rPr sz="1000" b="1" dirty="0">
                <a:latin typeface="Arial"/>
                <a:cs typeface="Arial"/>
              </a:rPr>
              <a:t>O</a:t>
            </a:r>
            <a:r>
              <a:rPr sz="1000" b="1" spc="-5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#7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20" dirty="0">
                <a:latin typeface="Arial"/>
                <a:cs typeface="Arial"/>
              </a:rPr>
              <a:t>#</a:t>
            </a:r>
            <a:r>
              <a:rPr sz="1000" b="1" spc="-5" dirty="0">
                <a:latin typeface="Arial"/>
                <a:cs typeface="Arial"/>
              </a:rPr>
              <a:t>4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</a:t>
            </a:r>
            <a:r>
              <a:rPr sz="1000" b="1" spc="-20" dirty="0">
                <a:latin typeface="Arial"/>
                <a:cs typeface="Arial"/>
              </a:rPr>
              <a:t>se</a:t>
            </a:r>
            <a:r>
              <a:rPr sz="1000" b="1" spc="-5" dirty="0">
                <a:latin typeface="Arial"/>
                <a:cs typeface="Arial"/>
              </a:rPr>
              <a:t>m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u</a:t>
            </a:r>
            <a:r>
              <a:rPr sz="1000" b="1" spc="-20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o)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#7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20" dirty="0">
                <a:latin typeface="Arial"/>
                <a:cs typeface="Arial"/>
              </a:rPr>
              <a:t>#</a:t>
            </a:r>
            <a:r>
              <a:rPr sz="1000" b="1" spc="-5" dirty="0">
                <a:latin typeface="Arial"/>
                <a:cs typeface="Arial"/>
              </a:rPr>
              <a:t>5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</a:t>
            </a:r>
            <a:r>
              <a:rPr sz="1000" b="1" spc="-25" dirty="0">
                <a:latin typeface="Arial"/>
                <a:cs typeface="Arial"/>
              </a:rPr>
              <a:t>ES</a:t>
            </a:r>
            <a:r>
              <a:rPr sz="1000" b="1" spc="-5" dirty="0">
                <a:latin typeface="Arial"/>
                <a:cs typeface="Arial"/>
              </a:rPr>
              <a:t>Q.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C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-20" dirty="0">
                <a:latin typeface="Arial"/>
                <a:cs typeface="Arial"/>
              </a:rPr>
              <a:t>/</a:t>
            </a:r>
            <a:r>
              <a:rPr sz="1000" b="1" spc="-5" dirty="0">
                <a:latin typeface="Arial"/>
                <a:cs typeface="Arial"/>
              </a:rPr>
              <a:t>CH</a:t>
            </a:r>
            <a:r>
              <a:rPr sz="1000" b="1" spc="-2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LL</a:t>
            </a:r>
            <a:r>
              <a:rPr sz="1000" b="1" spc="-20" dirty="0">
                <a:latin typeface="Arial"/>
                <a:cs typeface="Arial"/>
              </a:rPr>
              <a:t>/</a:t>
            </a:r>
            <a:r>
              <a:rPr sz="1000" b="1" dirty="0">
                <a:latin typeface="Arial"/>
                <a:cs typeface="Arial"/>
              </a:rPr>
              <a:t>O</a:t>
            </a:r>
            <a:r>
              <a:rPr sz="1000" b="1" spc="-5" dirty="0">
                <a:latin typeface="Arial"/>
                <a:cs typeface="Arial"/>
              </a:rPr>
              <a:t>FF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#7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20" dirty="0">
                <a:latin typeface="Arial"/>
                <a:cs typeface="Arial"/>
              </a:rPr>
              <a:t>#</a:t>
            </a:r>
            <a:r>
              <a:rPr sz="1000" b="1" spc="-5" dirty="0">
                <a:latin typeface="Arial"/>
                <a:cs typeface="Arial"/>
              </a:rPr>
              <a:t>6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(UL</a:t>
            </a:r>
            <a:r>
              <a:rPr sz="1000" b="1" spc="5" dirty="0">
                <a:latin typeface="Arial"/>
                <a:cs typeface="Arial"/>
              </a:rPr>
              <a:t>T</a:t>
            </a:r>
            <a:r>
              <a:rPr sz="1000" b="1" spc="-5" dirty="0">
                <a:latin typeface="Arial"/>
                <a:cs typeface="Arial"/>
              </a:rPr>
              <a:t>R</a:t>
            </a:r>
            <a:r>
              <a:rPr sz="1000" b="1" spc="-80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#7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20" dirty="0">
                <a:latin typeface="Arial"/>
                <a:cs typeface="Arial"/>
              </a:rPr>
              <a:t>#</a:t>
            </a:r>
            <a:r>
              <a:rPr sz="1000" b="1" spc="-5" dirty="0">
                <a:latin typeface="Arial"/>
                <a:cs typeface="Arial"/>
              </a:rPr>
              <a:t>8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</a:t>
            </a:r>
            <a:r>
              <a:rPr sz="1000" b="1" dirty="0">
                <a:latin typeface="Arial"/>
                <a:cs typeface="Arial"/>
              </a:rPr>
              <a:t>GO</a:t>
            </a:r>
            <a:r>
              <a:rPr sz="1000" b="1" spc="-5" dirty="0">
                <a:latin typeface="Arial"/>
                <a:cs typeface="Arial"/>
              </a:rPr>
              <a:t>UR</a:t>
            </a:r>
            <a:r>
              <a:rPr sz="1000" b="1" spc="25" dirty="0">
                <a:latin typeface="Arial"/>
                <a:cs typeface="Arial"/>
              </a:rPr>
              <a:t>M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5" dirty="0">
                <a:latin typeface="Arial"/>
                <a:cs typeface="Arial"/>
              </a:rPr>
              <a:t>T</a:t>
            </a:r>
            <a:r>
              <a:rPr sz="1000" b="1" spc="-5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#7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20" dirty="0">
                <a:latin typeface="Arial"/>
                <a:cs typeface="Arial"/>
              </a:rPr>
              <a:t>#</a:t>
            </a:r>
            <a:r>
              <a:rPr sz="1000" b="1" spc="-5" dirty="0">
                <a:latin typeface="Arial"/>
                <a:cs typeface="Arial"/>
              </a:rPr>
              <a:t>9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</a:t>
            </a:r>
            <a:r>
              <a:rPr sz="1000" b="1" spc="-20" dirty="0">
                <a:latin typeface="Arial"/>
                <a:cs typeface="Arial"/>
              </a:rPr>
              <a:t>se</a:t>
            </a:r>
            <a:r>
              <a:rPr sz="1000" b="1" spc="-5" dirty="0">
                <a:latin typeface="Arial"/>
                <a:cs typeface="Arial"/>
              </a:rPr>
              <a:t>m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u</a:t>
            </a:r>
            <a:r>
              <a:rPr sz="1000" b="1" spc="-20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o)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#7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20" dirty="0">
                <a:latin typeface="Arial"/>
                <a:cs typeface="Arial"/>
              </a:rPr>
              <a:t>#1</a:t>
            </a:r>
            <a:r>
              <a:rPr sz="1000" b="1" spc="-5" dirty="0">
                <a:latin typeface="Arial"/>
                <a:cs typeface="Arial"/>
              </a:rPr>
              <a:t>0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</a:t>
            </a:r>
            <a:r>
              <a:rPr sz="1000" b="1" spc="-2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C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-5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#7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20" dirty="0">
                <a:latin typeface="Arial"/>
                <a:cs typeface="Arial"/>
              </a:rPr>
              <a:t>#1</a:t>
            </a:r>
            <a:r>
              <a:rPr sz="1000" b="1" spc="-5" dirty="0">
                <a:latin typeface="Arial"/>
                <a:cs typeface="Arial"/>
              </a:rPr>
              <a:t>1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-20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p</a:t>
            </a:r>
            <a:r>
              <a:rPr sz="1000" b="1" spc="-20" dirty="0">
                <a:latin typeface="Arial"/>
                <a:cs typeface="Arial"/>
              </a:rPr>
              <a:t>i</a:t>
            </a:r>
            <a:r>
              <a:rPr sz="1000" b="1" spc="-25" dirty="0">
                <a:latin typeface="Arial"/>
                <a:cs typeface="Arial"/>
              </a:rPr>
              <a:t>r</a:t>
            </a:r>
            <a:r>
              <a:rPr sz="1000" b="1" spc="-20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l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D</a:t>
            </a:r>
            <a:r>
              <a:rPr sz="1000" b="1" spc="-20" dirty="0">
                <a:latin typeface="Arial"/>
                <a:cs typeface="Arial"/>
              </a:rPr>
              <a:t>i</a:t>
            </a:r>
            <a:r>
              <a:rPr sz="1000" b="1" spc="-25" dirty="0">
                <a:latin typeface="Arial"/>
                <a:cs typeface="Arial"/>
              </a:rPr>
              <a:t>r</a:t>
            </a:r>
            <a:r>
              <a:rPr sz="1000" b="1" spc="-20" dirty="0">
                <a:latin typeface="Arial"/>
                <a:cs typeface="Arial"/>
              </a:rPr>
              <a:t>ei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20" dirty="0">
                <a:latin typeface="Arial"/>
                <a:cs typeface="Arial"/>
              </a:rPr>
              <a:t>a)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#7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20" dirty="0">
                <a:latin typeface="Arial"/>
                <a:cs typeface="Arial"/>
              </a:rPr>
              <a:t>#1</a:t>
            </a:r>
            <a:r>
              <a:rPr sz="1000" b="1" spc="-5" dirty="0">
                <a:latin typeface="Arial"/>
                <a:cs typeface="Arial"/>
              </a:rPr>
              <a:t>2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(D</a:t>
            </a:r>
            <a:r>
              <a:rPr sz="1000" b="1" spc="-20" dirty="0">
                <a:latin typeface="Arial"/>
                <a:cs typeface="Arial"/>
              </a:rPr>
              <a:t>i</a:t>
            </a:r>
            <a:r>
              <a:rPr sz="1000" b="1" spc="-25" dirty="0">
                <a:latin typeface="Arial"/>
                <a:cs typeface="Arial"/>
              </a:rPr>
              <a:t>r</a:t>
            </a:r>
            <a:r>
              <a:rPr sz="1000" b="1" spc="-20" dirty="0">
                <a:latin typeface="Arial"/>
                <a:cs typeface="Arial"/>
              </a:rPr>
              <a:t>ei</a:t>
            </a:r>
            <a:r>
              <a:rPr sz="1000" b="1" spc="-5" dirty="0">
                <a:latin typeface="Arial"/>
                <a:cs typeface="Arial"/>
              </a:rPr>
              <a:t>ta </a:t>
            </a:r>
            <a:r>
              <a:rPr sz="1000" b="1" spc="-2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C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-20" dirty="0">
                <a:latin typeface="Arial"/>
                <a:cs typeface="Arial"/>
              </a:rPr>
              <a:t>/</a:t>
            </a:r>
            <a:r>
              <a:rPr sz="1000" b="1" spc="-5" dirty="0">
                <a:latin typeface="Arial"/>
                <a:cs typeface="Arial"/>
              </a:rPr>
              <a:t>CH</a:t>
            </a:r>
            <a:r>
              <a:rPr sz="1000" b="1" spc="-2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LL</a:t>
            </a:r>
            <a:r>
              <a:rPr sz="1000" b="1" spc="-20" dirty="0">
                <a:latin typeface="Arial"/>
                <a:cs typeface="Arial"/>
              </a:rPr>
              <a:t>/</a:t>
            </a:r>
            <a:r>
              <a:rPr sz="1000" b="1" dirty="0">
                <a:latin typeface="Arial"/>
                <a:cs typeface="Arial"/>
              </a:rPr>
              <a:t>O</a:t>
            </a:r>
            <a:r>
              <a:rPr sz="1000" b="1" spc="-5" dirty="0">
                <a:latin typeface="Arial"/>
                <a:cs typeface="Arial"/>
              </a:rPr>
              <a:t>FF)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022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i="1" spc="-5" dirty="0">
                <a:latin typeface="Times New Roman"/>
                <a:cs typeface="Times New Roman"/>
              </a:rPr>
              <a:t>P</a:t>
            </a:r>
            <a:r>
              <a:rPr i="1" dirty="0">
                <a:latin typeface="Times New Roman"/>
                <a:cs typeface="Times New Roman"/>
              </a:rPr>
              <a:t>laca</a:t>
            </a:r>
            <a:r>
              <a:rPr i="1" spc="-6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elógio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3048012"/>
            <a:ext cx="2743200" cy="990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35828" y="2107190"/>
            <a:ext cx="4848860" cy="362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lguns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equipa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entos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ais anti</a:t>
            </a:r>
            <a:r>
              <a:rPr sz="2400" spc="-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os terão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placa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eletrôni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pequena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 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conecta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 placa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principal,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esta contém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batería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antém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progra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ação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alteraçõ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 com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 equipa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desligado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rede elétr</a:t>
            </a:r>
            <a:r>
              <a:rPr sz="2400" spc="-10" dirty="0">
                <a:latin typeface="Times New Roman"/>
                <a:cs typeface="Times New Roman"/>
              </a:rPr>
              <a:t>ica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quipa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entos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ais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novos possuem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bateria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integrada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placa principa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portanto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não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possuem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placa relógio.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9523" y="1303019"/>
            <a:ext cx="484630" cy="49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362200"/>
            <a:ext cx="2004313" cy="3238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2718" y="2362200"/>
            <a:ext cx="1084881" cy="1264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5452" y="3809188"/>
            <a:ext cx="814384" cy="908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2717" y="4636046"/>
            <a:ext cx="650859" cy="6556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272285" y="1860530"/>
            <a:ext cx="8599429" cy="4152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9660" marR="213995">
              <a:lnSpc>
                <a:spcPct val="100000"/>
              </a:lnSpc>
              <a:spcBef>
                <a:spcPts val="1410"/>
              </a:spcBef>
            </a:pPr>
            <a:endParaRPr lang="en-US" sz="1800" i="0" dirty="0" smtClean="0">
              <a:latin typeface="Times New Roman"/>
              <a:cs typeface="Times New Roman"/>
            </a:endParaRPr>
          </a:p>
          <a:p>
            <a:pPr marL="3629660" marR="213995">
              <a:lnSpc>
                <a:spcPct val="100000"/>
              </a:lnSpc>
              <a:spcBef>
                <a:spcPts val="1410"/>
              </a:spcBef>
            </a:pPr>
            <a:r>
              <a:rPr sz="1800" i="0" dirty="0" smtClean="0">
                <a:latin typeface="Times New Roman"/>
                <a:cs typeface="Times New Roman"/>
              </a:rPr>
              <a:t>O</a:t>
            </a:r>
            <a:r>
              <a:rPr sz="1800" i="0" spc="-25" dirty="0" smtClean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r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dirty="0">
                <a:latin typeface="Times New Roman"/>
                <a:cs typeface="Times New Roman"/>
              </a:rPr>
              <a:t>lé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de</a:t>
            </a:r>
            <a:r>
              <a:rPr sz="1800" i="0" spc="-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il</a:t>
            </a:r>
            <a:r>
              <a:rPr sz="1800" i="0" spc="-5" dirty="0">
                <a:latin typeface="Times New Roman"/>
                <a:cs typeface="Times New Roman"/>
              </a:rPr>
              <a:t>u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dirty="0">
                <a:latin typeface="Times New Roman"/>
                <a:cs typeface="Times New Roman"/>
              </a:rPr>
              <a:t>in</a:t>
            </a:r>
            <a:r>
              <a:rPr sz="1800" i="0" spc="5" dirty="0">
                <a:latin typeface="Times New Roman"/>
                <a:cs typeface="Times New Roman"/>
              </a:rPr>
              <a:t>açã</a:t>
            </a:r>
            <a:r>
              <a:rPr sz="1800" i="0" dirty="0">
                <a:latin typeface="Times New Roman"/>
                <a:cs typeface="Times New Roman"/>
              </a:rPr>
              <a:t>o</a:t>
            </a:r>
            <a:r>
              <a:rPr sz="1800" i="0" spc="-1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é</a:t>
            </a:r>
            <a:r>
              <a:rPr sz="1800" i="0" spc="-5" dirty="0">
                <a:latin typeface="Times New Roman"/>
                <a:cs typeface="Times New Roman"/>
              </a:rPr>
              <a:t> </a:t>
            </a:r>
            <a:r>
              <a:rPr sz="1800" i="0" spc="5" dirty="0">
                <a:latin typeface="Times New Roman"/>
                <a:cs typeface="Times New Roman"/>
              </a:rPr>
              <a:t>c</a:t>
            </a:r>
            <a:r>
              <a:rPr sz="1800" i="0" dirty="0">
                <a:latin typeface="Times New Roman"/>
                <a:cs typeface="Times New Roman"/>
              </a:rPr>
              <a:t>ontrol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do</a:t>
            </a:r>
            <a:r>
              <a:rPr sz="1800" i="0" spc="-3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p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dirty="0">
                <a:latin typeface="Times New Roman"/>
                <a:cs typeface="Times New Roman"/>
              </a:rPr>
              <a:t>la</a:t>
            </a:r>
            <a:r>
              <a:rPr sz="1800" i="0" spc="-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pl</a:t>
            </a:r>
            <a:r>
              <a:rPr sz="1800" i="0" spc="5" dirty="0">
                <a:latin typeface="Times New Roman"/>
                <a:cs typeface="Times New Roman"/>
              </a:rPr>
              <a:t>aca </a:t>
            </a:r>
            <a:r>
              <a:rPr sz="1800" i="0" dirty="0">
                <a:latin typeface="Times New Roman"/>
                <a:cs typeface="Times New Roman"/>
              </a:rPr>
              <a:t>eletrônica</a:t>
            </a:r>
            <a:r>
              <a:rPr sz="1800" i="0" spc="-7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a qual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envia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12</a:t>
            </a:r>
            <a:r>
              <a:rPr sz="1800" i="0" spc="-4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V</a:t>
            </a:r>
            <a:r>
              <a:rPr sz="1800" i="0" spc="5" dirty="0">
                <a:latin typeface="Times New Roman"/>
                <a:cs typeface="Times New Roman"/>
              </a:rPr>
              <a:t>c</a:t>
            </a:r>
            <a:r>
              <a:rPr sz="1800" i="0" dirty="0">
                <a:latin typeface="Times New Roman"/>
                <a:cs typeface="Times New Roman"/>
              </a:rPr>
              <a:t>c</a:t>
            </a:r>
            <a:r>
              <a:rPr sz="1800" i="0" spc="-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para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o</a:t>
            </a:r>
            <a:r>
              <a:rPr sz="1800" i="0" spc="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bobina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do</a:t>
            </a:r>
            <a:r>
              <a:rPr sz="1800" i="0" spc="-1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r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dirty="0">
                <a:latin typeface="Times New Roman"/>
                <a:cs typeface="Times New Roman"/>
              </a:rPr>
              <a:t>lé para</a:t>
            </a:r>
            <a:r>
              <a:rPr sz="1800" i="0" spc="-2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que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o</a:t>
            </a:r>
            <a:r>
              <a:rPr sz="1800" i="0" spc="-10" dirty="0">
                <a:latin typeface="Times New Roman"/>
                <a:cs typeface="Times New Roman"/>
              </a:rPr>
              <a:t> 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dirty="0">
                <a:latin typeface="Times New Roman"/>
                <a:cs typeface="Times New Roman"/>
              </a:rPr>
              <a:t>o</a:t>
            </a:r>
            <a:r>
              <a:rPr sz="1800" i="0" spc="3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feche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dirty="0">
                <a:latin typeface="Times New Roman"/>
                <a:cs typeface="Times New Roman"/>
              </a:rPr>
              <a:t>eus contatos</a:t>
            </a:r>
            <a:r>
              <a:rPr sz="1800" i="0" spc="-4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nor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dirty="0">
                <a:latin typeface="Times New Roman"/>
                <a:cs typeface="Times New Roman"/>
              </a:rPr>
              <a:t>nte 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b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dirty="0">
                <a:latin typeface="Times New Roman"/>
                <a:cs typeface="Times New Roman"/>
              </a:rPr>
              <a:t>rtos</a:t>
            </a:r>
            <a:r>
              <a:rPr sz="1800" i="0" spc="-3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p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ra 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dirty="0">
                <a:latin typeface="Times New Roman"/>
                <a:cs typeface="Times New Roman"/>
              </a:rPr>
              <a:t>n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spc="-40" dirty="0">
                <a:latin typeface="Times New Roman"/>
                <a:cs typeface="Times New Roman"/>
              </a:rPr>
              <a:t>r</a:t>
            </a:r>
            <a:r>
              <a:rPr sz="1800" i="0" dirty="0">
                <a:latin typeface="Times New Roman"/>
                <a:cs typeface="Times New Roman"/>
              </a:rPr>
              <a:t>gi</a:t>
            </a:r>
            <a:r>
              <a:rPr sz="1800" i="0" spc="5" dirty="0">
                <a:latin typeface="Times New Roman"/>
                <a:cs typeface="Times New Roman"/>
              </a:rPr>
              <a:t>za</a:t>
            </a:r>
            <a:r>
              <a:rPr sz="1800" i="0" dirty="0">
                <a:latin typeface="Times New Roman"/>
                <a:cs typeface="Times New Roman"/>
              </a:rPr>
              <a:t>r</a:t>
            </a:r>
            <a:r>
              <a:rPr sz="1800" i="0" spc="-35" dirty="0">
                <a:latin typeface="Times New Roman"/>
                <a:cs typeface="Times New Roman"/>
              </a:rPr>
              <a:t> 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s</a:t>
            </a:r>
            <a:r>
              <a:rPr sz="1800" i="0" spc="-1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l</a:t>
            </a:r>
            <a:r>
              <a:rPr sz="1800" i="0" spc="5" dirty="0">
                <a:latin typeface="Times New Roman"/>
                <a:cs typeface="Times New Roman"/>
              </a:rPr>
              <a:t>â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dirty="0">
                <a:latin typeface="Times New Roman"/>
                <a:cs typeface="Times New Roman"/>
              </a:rPr>
              <a:t>p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d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s </a:t>
            </a:r>
            <a:r>
              <a:rPr sz="1800" i="0" spc="5" dirty="0">
                <a:latin typeface="Times New Roman"/>
                <a:cs typeface="Times New Roman"/>
              </a:rPr>
              <a:t>c</a:t>
            </a:r>
            <a:r>
              <a:rPr sz="1800" i="0" dirty="0">
                <a:latin typeface="Times New Roman"/>
                <a:cs typeface="Times New Roman"/>
              </a:rPr>
              <a:t>om</a:t>
            </a:r>
            <a:r>
              <a:rPr sz="1800" i="0" spc="-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12</a:t>
            </a:r>
            <a:r>
              <a:rPr sz="1800" i="0" spc="-3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V</a:t>
            </a:r>
            <a:r>
              <a:rPr sz="1800" i="0" spc="5" dirty="0">
                <a:latin typeface="Times New Roman"/>
                <a:cs typeface="Times New Roman"/>
              </a:rPr>
              <a:t>ca.</a:t>
            </a:r>
            <a:endParaRPr sz="1800" dirty="0">
              <a:latin typeface="Times New Roman"/>
              <a:cs typeface="Times New Roman"/>
            </a:endParaRPr>
          </a:p>
          <a:p>
            <a:pPr marL="111760"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3632200" marR="300355" indent="-1270">
              <a:lnSpc>
                <a:spcPct val="100000"/>
              </a:lnSpc>
              <a:spcBef>
                <a:spcPts val="1385"/>
              </a:spcBef>
            </a:pPr>
            <a:r>
              <a:rPr sz="1800" i="0" dirty="0">
                <a:latin typeface="Times New Roman"/>
                <a:cs typeface="Times New Roman"/>
              </a:rPr>
              <a:t>O</a:t>
            </a:r>
            <a:r>
              <a:rPr sz="1800" i="0" spc="-2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protetor</a:t>
            </a:r>
            <a:r>
              <a:rPr sz="1800" i="0" spc="-3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de 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dirty="0">
                <a:latin typeface="Times New Roman"/>
                <a:cs typeface="Times New Roman"/>
              </a:rPr>
              <a:t>obre</a:t>
            </a:r>
            <a:r>
              <a:rPr sz="1800" i="0" spc="1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corrente</a:t>
            </a:r>
            <a:r>
              <a:rPr sz="1800" i="0" spc="-3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de ilu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dirty="0">
                <a:latin typeface="Times New Roman"/>
                <a:cs typeface="Times New Roman"/>
              </a:rPr>
              <a:t>in</a:t>
            </a:r>
            <a:r>
              <a:rPr sz="1800" i="0" spc="5" dirty="0">
                <a:latin typeface="Times New Roman"/>
                <a:cs typeface="Times New Roman"/>
              </a:rPr>
              <a:t>açã</a:t>
            </a:r>
            <a:r>
              <a:rPr sz="1800" i="0" dirty="0">
                <a:latin typeface="Times New Roman"/>
                <a:cs typeface="Times New Roman"/>
              </a:rPr>
              <a:t>o</a:t>
            </a:r>
            <a:r>
              <a:rPr sz="1800" i="0" spc="-2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protege o</a:t>
            </a:r>
            <a:r>
              <a:rPr sz="1800" i="0" spc="-3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circuito</a:t>
            </a:r>
            <a:r>
              <a:rPr sz="1800" i="0" spc="-4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das</a:t>
            </a:r>
            <a:r>
              <a:rPr sz="1800" i="0" spc="-1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lâ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dirty="0">
                <a:latin typeface="Times New Roman"/>
                <a:cs typeface="Times New Roman"/>
              </a:rPr>
              <a:t>padas</a:t>
            </a:r>
            <a:r>
              <a:rPr sz="1800" i="0" spc="-1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de ilu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dirty="0">
                <a:latin typeface="Times New Roman"/>
                <a:cs typeface="Times New Roman"/>
              </a:rPr>
              <a:t>in</a:t>
            </a:r>
            <a:r>
              <a:rPr sz="1800" i="0" spc="5" dirty="0">
                <a:latin typeface="Times New Roman"/>
                <a:cs typeface="Times New Roman"/>
              </a:rPr>
              <a:t>açã</a:t>
            </a:r>
            <a:r>
              <a:rPr sz="1800" i="0" dirty="0">
                <a:latin typeface="Times New Roman"/>
                <a:cs typeface="Times New Roman"/>
              </a:rPr>
              <a:t>o</a:t>
            </a:r>
            <a:r>
              <a:rPr sz="1800" i="0" spc="-4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no</a:t>
            </a:r>
            <a:r>
              <a:rPr sz="1800" i="0" spc="5" dirty="0">
                <a:latin typeface="Times New Roman"/>
                <a:cs typeface="Times New Roman"/>
              </a:rPr>
              <a:t> ca</a:t>
            </a:r>
            <a:r>
              <a:rPr sz="1800" i="0" spc="-10" dirty="0">
                <a:latin typeface="Times New Roman"/>
                <a:cs typeface="Times New Roman"/>
              </a:rPr>
              <a:t>s</a:t>
            </a:r>
            <a:r>
              <a:rPr sz="1800" i="0" dirty="0">
                <a:latin typeface="Times New Roman"/>
                <a:cs typeface="Times New Roman"/>
              </a:rPr>
              <a:t>o</a:t>
            </a:r>
            <a:r>
              <a:rPr sz="1800" i="0" spc="-2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de um</a:t>
            </a:r>
            <a:r>
              <a:rPr sz="1800" i="0" spc="-3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eventual</a:t>
            </a:r>
            <a:r>
              <a:rPr sz="1800" i="0" spc="-4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curto</a:t>
            </a:r>
            <a:r>
              <a:rPr sz="1800" i="0" spc="-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circuito</a:t>
            </a:r>
            <a:r>
              <a:rPr sz="1800" i="0" spc="-4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dirty="0">
                <a:latin typeface="Times New Roman"/>
                <a:cs typeface="Times New Roman"/>
              </a:rPr>
              <a:t>e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protege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aos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5</a:t>
            </a:r>
            <a:r>
              <a:rPr sz="1800" i="0" spc="-10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, r</a:t>
            </a:r>
            <a:r>
              <a:rPr sz="1800" i="0" spc="5" dirty="0">
                <a:latin typeface="Times New Roman"/>
                <a:cs typeface="Times New Roman"/>
              </a:rPr>
              <a:t>ea</a:t>
            </a:r>
            <a:r>
              <a:rPr sz="1800" i="0" dirty="0">
                <a:latin typeface="Times New Roman"/>
                <a:cs typeface="Times New Roman"/>
              </a:rPr>
              <a:t>r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dirty="0">
                <a:latin typeface="Times New Roman"/>
                <a:cs typeface="Times New Roman"/>
              </a:rPr>
              <a:t>e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nu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l.</a:t>
            </a:r>
            <a:endParaRPr sz="1800" dirty="0">
              <a:latin typeface="Times New Roman"/>
              <a:cs typeface="Times New Roman"/>
            </a:endParaRPr>
          </a:p>
          <a:p>
            <a:pPr marL="3634104" marR="5080" indent="-1270">
              <a:lnSpc>
                <a:spcPct val="100000"/>
              </a:lnSpc>
              <a:spcBef>
                <a:spcPts val="1500"/>
              </a:spcBef>
            </a:pPr>
            <a:r>
              <a:rPr sz="1800" i="0" spc="-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s</a:t>
            </a:r>
            <a:r>
              <a:rPr sz="1800" i="0" spc="-2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l</a:t>
            </a:r>
            <a:r>
              <a:rPr sz="1800" i="0" spc="5" dirty="0">
                <a:latin typeface="Times New Roman"/>
                <a:cs typeface="Times New Roman"/>
              </a:rPr>
              <a:t>â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dirty="0">
                <a:latin typeface="Times New Roman"/>
                <a:cs typeface="Times New Roman"/>
              </a:rPr>
              <a:t>p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d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s 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spc="5" dirty="0">
                <a:latin typeface="Times New Roman"/>
                <a:cs typeface="Times New Roman"/>
              </a:rPr>
              <a:t>ã</a:t>
            </a:r>
            <a:r>
              <a:rPr sz="1800" i="0" dirty="0">
                <a:latin typeface="Times New Roman"/>
                <a:cs typeface="Times New Roman"/>
              </a:rPr>
              <a:t>o</a:t>
            </a:r>
            <a:r>
              <a:rPr sz="1800" i="0" spc="5" dirty="0">
                <a:latin typeface="Times New Roman"/>
                <a:cs typeface="Times New Roman"/>
              </a:rPr>
              <a:t> e</a:t>
            </a:r>
            <a:r>
              <a:rPr sz="1800" i="0" dirty="0">
                <a:latin typeface="Times New Roman"/>
                <a:cs typeface="Times New Roman"/>
              </a:rPr>
              <a:t>n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spc="-40" dirty="0">
                <a:latin typeface="Times New Roman"/>
                <a:cs typeface="Times New Roman"/>
              </a:rPr>
              <a:t>r</a:t>
            </a:r>
            <a:r>
              <a:rPr sz="1800" i="0" dirty="0">
                <a:latin typeface="Times New Roman"/>
                <a:cs typeface="Times New Roman"/>
              </a:rPr>
              <a:t>gi</a:t>
            </a:r>
            <a:r>
              <a:rPr sz="1800" i="0" spc="5" dirty="0">
                <a:latin typeface="Times New Roman"/>
                <a:cs typeface="Times New Roman"/>
              </a:rPr>
              <a:t>za</a:t>
            </a:r>
            <a:r>
              <a:rPr sz="1800" i="0" dirty="0">
                <a:latin typeface="Times New Roman"/>
                <a:cs typeface="Times New Roman"/>
              </a:rPr>
              <a:t>das</a:t>
            </a:r>
            <a:r>
              <a:rPr sz="1800" i="0" spc="-35" dirty="0">
                <a:latin typeface="Times New Roman"/>
                <a:cs typeface="Times New Roman"/>
              </a:rPr>
              <a:t> </a:t>
            </a:r>
            <a:r>
              <a:rPr sz="1800" i="0" spc="5" dirty="0">
                <a:latin typeface="Times New Roman"/>
                <a:cs typeface="Times New Roman"/>
              </a:rPr>
              <a:t>c</a:t>
            </a:r>
            <a:r>
              <a:rPr sz="1800" i="0" dirty="0">
                <a:latin typeface="Times New Roman"/>
                <a:cs typeface="Times New Roman"/>
              </a:rPr>
              <a:t>om</a:t>
            </a:r>
            <a:r>
              <a:rPr sz="1800" i="0" spc="-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12</a:t>
            </a:r>
            <a:r>
              <a:rPr sz="1800" i="0" spc="-3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V</a:t>
            </a:r>
            <a:r>
              <a:rPr sz="1800" i="0" spc="5" dirty="0">
                <a:latin typeface="Times New Roman"/>
                <a:cs typeface="Times New Roman"/>
              </a:rPr>
              <a:t>c</a:t>
            </a:r>
            <a:r>
              <a:rPr sz="1800" i="0" dirty="0">
                <a:latin typeface="Times New Roman"/>
                <a:cs typeface="Times New Roman"/>
              </a:rPr>
              <a:t>a</a:t>
            </a:r>
            <a:r>
              <a:rPr sz="1800" i="0" spc="-5" dirty="0">
                <a:latin typeface="Times New Roman"/>
                <a:cs typeface="Times New Roman"/>
              </a:rPr>
              <a:t> 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tr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v</a:t>
            </a:r>
            <a:r>
              <a:rPr sz="1800" i="0" spc="5" dirty="0">
                <a:latin typeface="Times New Roman"/>
                <a:cs typeface="Times New Roman"/>
              </a:rPr>
              <a:t>é</a:t>
            </a:r>
            <a:r>
              <a:rPr sz="1800" i="0" dirty="0">
                <a:latin typeface="Times New Roman"/>
                <a:cs typeface="Times New Roman"/>
              </a:rPr>
              <a:t>z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do r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dirty="0">
                <a:latin typeface="Times New Roman"/>
                <a:cs typeface="Times New Roman"/>
              </a:rPr>
              <a:t>lé</a:t>
            </a:r>
            <a:r>
              <a:rPr sz="1800" i="0" spc="-4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e</a:t>
            </a:r>
            <a:r>
              <a:rPr sz="1800" i="0" spc="10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spc="5" dirty="0">
                <a:latin typeface="Times New Roman"/>
                <a:cs typeface="Times New Roman"/>
              </a:rPr>
              <a:t>ã</a:t>
            </a:r>
            <a:r>
              <a:rPr sz="1800" i="0" dirty="0">
                <a:latin typeface="Times New Roman"/>
                <a:cs typeface="Times New Roman"/>
              </a:rPr>
              <a:t>o</a:t>
            </a:r>
            <a:r>
              <a:rPr sz="1800" i="0" spc="-2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de</a:t>
            </a:r>
            <a:r>
              <a:rPr sz="1800" i="0" spc="1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f</a:t>
            </a:r>
            <a:r>
              <a:rPr sz="1800" i="0" spc="5" dirty="0">
                <a:latin typeface="Times New Roman"/>
                <a:cs typeface="Times New Roman"/>
              </a:rPr>
              <a:t>ác</a:t>
            </a:r>
            <a:r>
              <a:rPr sz="1800" i="0" dirty="0">
                <a:latin typeface="Times New Roman"/>
                <a:cs typeface="Times New Roman"/>
              </a:rPr>
              <a:t>il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dirty="0">
                <a:latin typeface="Times New Roman"/>
                <a:cs typeface="Times New Roman"/>
              </a:rPr>
              <a:t>ub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dirty="0">
                <a:latin typeface="Times New Roman"/>
                <a:cs typeface="Times New Roman"/>
              </a:rPr>
              <a:t>titui</a:t>
            </a:r>
            <a:r>
              <a:rPr sz="1800" i="0" spc="5" dirty="0">
                <a:latin typeface="Times New Roman"/>
                <a:cs typeface="Times New Roman"/>
              </a:rPr>
              <a:t>çã</a:t>
            </a:r>
            <a:r>
              <a:rPr sz="1800" i="0" dirty="0">
                <a:latin typeface="Times New Roman"/>
                <a:cs typeface="Times New Roman"/>
              </a:rPr>
              <a:t>o,</a:t>
            </a:r>
            <a:r>
              <a:rPr sz="1800" i="0" spc="-40" dirty="0">
                <a:latin typeface="Times New Roman"/>
                <a:cs typeface="Times New Roman"/>
              </a:rPr>
              <a:t> 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dirty="0">
                <a:latin typeface="Times New Roman"/>
                <a:cs typeface="Times New Roman"/>
              </a:rPr>
              <a:t>m</a:t>
            </a:r>
            <a:r>
              <a:rPr sz="1800" i="0" spc="-5" dirty="0">
                <a:latin typeface="Times New Roman"/>
                <a:cs typeface="Times New Roman"/>
              </a:rPr>
              <a:t> 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dirty="0">
                <a:latin typeface="Times New Roman"/>
                <a:cs typeface="Times New Roman"/>
              </a:rPr>
              <a:t>quip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dirty="0">
                <a:latin typeface="Times New Roman"/>
                <a:cs typeface="Times New Roman"/>
              </a:rPr>
              <a:t>ntos</a:t>
            </a:r>
            <a:r>
              <a:rPr sz="1800" i="0" spc="-10" dirty="0">
                <a:latin typeface="Times New Roman"/>
                <a:cs typeface="Times New Roman"/>
              </a:rPr>
              <a:t> 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is novo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dirty="0">
                <a:latin typeface="Times New Roman"/>
                <a:cs typeface="Times New Roman"/>
              </a:rPr>
              <a:t>,</a:t>
            </a:r>
            <a:r>
              <a:rPr sz="1800" i="0" spc="-3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as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spc="5" dirty="0">
                <a:latin typeface="Times New Roman"/>
                <a:cs typeface="Times New Roman"/>
              </a:rPr>
              <a:t>e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spc="-20" dirty="0">
                <a:latin typeface="Times New Roman"/>
                <a:cs typeface="Times New Roman"/>
              </a:rPr>
              <a:t>m</a:t>
            </a:r>
            <a:r>
              <a:rPr sz="1800" i="0" spc="5" dirty="0">
                <a:latin typeface="Times New Roman"/>
                <a:cs typeface="Times New Roman"/>
              </a:rPr>
              <a:t>a</a:t>
            </a:r>
            <a:r>
              <a:rPr sz="1800" i="0" dirty="0">
                <a:latin typeface="Times New Roman"/>
                <a:cs typeface="Times New Roman"/>
              </a:rPr>
              <a:t>s</a:t>
            </a:r>
            <a:r>
              <a:rPr sz="1800" i="0" spc="2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foram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dirty="0">
                <a:latin typeface="Times New Roman"/>
                <a:cs typeface="Times New Roman"/>
              </a:rPr>
              <a:t>ub</a:t>
            </a:r>
            <a:r>
              <a:rPr sz="1800" i="0" spc="-5" dirty="0">
                <a:latin typeface="Times New Roman"/>
                <a:cs typeface="Times New Roman"/>
              </a:rPr>
              <a:t>s</a:t>
            </a:r>
            <a:r>
              <a:rPr sz="1800" i="0" dirty="0">
                <a:latin typeface="Times New Roman"/>
                <a:cs typeface="Times New Roman"/>
              </a:rPr>
              <a:t>tituídas</a:t>
            </a:r>
            <a:r>
              <a:rPr sz="1800" i="0" spc="-50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por</a:t>
            </a:r>
            <a:r>
              <a:rPr sz="1800" i="0" spc="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LE</a:t>
            </a:r>
            <a:r>
              <a:rPr sz="1800" i="0" spc="-5" dirty="0">
                <a:latin typeface="Times New Roman"/>
                <a:cs typeface="Times New Roman"/>
              </a:rPr>
              <a:t>D</a:t>
            </a:r>
            <a:r>
              <a:rPr sz="1800" i="0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42" y="6390721"/>
            <a:ext cx="1621025" cy="465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49</a:t>
            </a:fld>
            <a:endParaRPr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04800" y="1355725"/>
            <a:ext cx="4800600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Sistema de iluminação</a:t>
            </a: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pt-BR" sz="2000" i="1" dirty="0">
                <a:cs typeface="Times New Roman" pitchFamily="18" charset="0"/>
              </a:rPr>
              <a:t>Relé, Protetor de sobre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corrente</a:t>
            </a:r>
            <a:r>
              <a:rPr lang="pt-BR" sz="2000" i="1" dirty="0">
                <a:cs typeface="Times New Roman" pitchFamily="18" charset="0"/>
              </a:rPr>
              <a:t> e lâmpadas</a:t>
            </a:r>
            <a:r>
              <a:rPr lang="pt-BR" sz="2100" dirty="0"/>
              <a:t> </a:t>
            </a:r>
            <a:endParaRPr lang="pt-BR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7" y="10312"/>
            <a:ext cx="9133691" cy="1847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1307" y="86512"/>
            <a:ext cx="914392" cy="1371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0344" y="6433972"/>
            <a:ext cx="4134606" cy="341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4540" y="6433972"/>
            <a:ext cx="326129" cy="3413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5907" y="6487308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238125" y="200025"/>
                </a:lnTo>
                <a:lnTo>
                  <a:pt x="66675" y="114300"/>
                </a:lnTo>
                <a:lnTo>
                  <a:pt x="238125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4037" y="6515887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49"/>
                </a:lnTo>
                <a:lnTo>
                  <a:pt x="66675" y="171449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2582" y="651588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2582" y="651588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85725"/>
                </a:moveTo>
                <a:lnTo>
                  <a:pt x="171450" y="0"/>
                </a:lnTo>
                <a:lnTo>
                  <a:pt x="171450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15912" y="648731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0707" y="670193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20707" y="6516518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49"/>
                </a:moveTo>
                <a:lnTo>
                  <a:pt x="66675" y="171449"/>
                </a:lnTo>
                <a:lnTo>
                  <a:pt x="66675" y="0"/>
                </a:lnTo>
                <a:lnTo>
                  <a:pt x="0" y="0"/>
                </a:lnTo>
                <a:lnTo>
                  <a:pt x="0" y="17144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20707" y="650191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87382" y="6515882"/>
            <a:ext cx="238125" cy="171450"/>
          </a:xfrm>
          <a:custGeom>
            <a:avLst/>
            <a:gdLst/>
            <a:ahLst/>
            <a:cxnLst/>
            <a:rect l="l" t="t" r="r" b="b"/>
            <a:pathLst>
              <a:path w="238125" h="171450">
                <a:moveTo>
                  <a:pt x="238125" y="0"/>
                </a:moveTo>
                <a:lnTo>
                  <a:pt x="0" y="0"/>
                </a:lnTo>
                <a:lnTo>
                  <a:pt x="171450" y="85725"/>
                </a:lnTo>
                <a:lnTo>
                  <a:pt x="0" y="171450"/>
                </a:lnTo>
                <a:lnTo>
                  <a:pt x="238125" y="171450"/>
                </a:lnTo>
                <a:lnTo>
                  <a:pt x="2381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7382" y="651588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7382" y="651588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85725"/>
                </a:moveTo>
                <a:lnTo>
                  <a:pt x="0" y="171450"/>
                </a:lnTo>
                <a:lnTo>
                  <a:pt x="0" y="0"/>
                </a:lnTo>
                <a:lnTo>
                  <a:pt x="17145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20712" y="648731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11107" y="670193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11107" y="6516518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49"/>
                </a:moveTo>
                <a:lnTo>
                  <a:pt x="66675" y="171449"/>
                </a:lnTo>
                <a:lnTo>
                  <a:pt x="66675" y="0"/>
                </a:lnTo>
                <a:lnTo>
                  <a:pt x="0" y="0"/>
                </a:lnTo>
                <a:lnTo>
                  <a:pt x="0" y="17144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11107" y="650191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99207" y="6515882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25" y="0"/>
                </a:moveTo>
                <a:lnTo>
                  <a:pt x="0" y="0"/>
                </a:lnTo>
                <a:lnTo>
                  <a:pt x="0" y="171450"/>
                </a:lnTo>
                <a:lnTo>
                  <a:pt x="150025" y="171450"/>
                </a:lnTo>
                <a:lnTo>
                  <a:pt x="21437" y="85725"/>
                </a:lnTo>
                <a:lnTo>
                  <a:pt x="1500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49237" y="6515887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49"/>
                </a:lnTo>
                <a:lnTo>
                  <a:pt x="66675" y="171449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0647" y="6515882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0"/>
                </a:moveTo>
                <a:lnTo>
                  <a:pt x="0" y="85725"/>
                </a:lnTo>
                <a:lnTo>
                  <a:pt x="128587" y="171450"/>
                </a:lnTo>
                <a:lnTo>
                  <a:pt x="128587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77787" y="6515887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89" h="171450">
                <a:moveTo>
                  <a:pt x="0" y="171449"/>
                </a:moveTo>
                <a:lnTo>
                  <a:pt x="21424" y="171449"/>
                </a:lnTo>
                <a:lnTo>
                  <a:pt x="21424" y="0"/>
                </a:lnTo>
                <a:lnTo>
                  <a:pt x="0" y="0"/>
                </a:lnTo>
                <a:lnTo>
                  <a:pt x="0" y="171449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20647" y="6515882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85725"/>
                </a:moveTo>
                <a:lnTo>
                  <a:pt x="128587" y="0"/>
                </a:lnTo>
                <a:lnTo>
                  <a:pt x="128587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73022" y="6511121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5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11112" y="648731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25507" y="670193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5507" y="6516518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49"/>
                </a:moveTo>
                <a:lnTo>
                  <a:pt x="66675" y="171449"/>
                </a:lnTo>
                <a:lnTo>
                  <a:pt x="66675" y="0"/>
                </a:lnTo>
                <a:lnTo>
                  <a:pt x="0" y="0"/>
                </a:lnTo>
                <a:lnTo>
                  <a:pt x="0" y="17144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25507" y="650191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2183" y="6515882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12" y="0"/>
                </a:moveTo>
                <a:lnTo>
                  <a:pt x="0" y="0"/>
                </a:lnTo>
                <a:lnTo>
                  <a:pt x="128587" y="85725"/>
                </a:lnTo>
                <a:lnTo>
                  <a:pt x="0" y="171450"/>
                </a:lnTo>
                <a:lnTo>
                  <a:pt x="150012" y="171450"/>
                </a:lnTo>
                <a:lnTo>
                  <a:pt x="150012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63624" y="6515887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87" y="0"/>
                </a:moveTo>
                <a:lnTo>
                  <a:pt x="0" y="0"/>
                </a:lnTo>
                <a:lnTo>
                  <a:pt x="0" y="171449"/>
                </a:lnTo>
                <a:lnTo>
                  <a:pt x="66687" y="171449"/>
                </a:lnTo>
                <a:lnTo>
                  <a:pt x="6668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2182" y="6515882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0"/>
                </a:moveTo>
                <a:lnTo>
                  <a:pt x="0" y="171450"/>
                </a:lnTo>
                <a:lnTo>
                  <a:pt x="128587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42212" y="6515887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90" h="171450">
                <a:moveTo>
                  <a:pt x="0" y="171449"/>
                </a:moveTo>
                <a:lnTo>
                  <a:pt x="21424" y="171449"/>
                </a:lnTo>
                <a:lnTo>
                  <a:pt x="21424" y="0"/>
                </a:lnTo>
                <a:lnTo>
                  <a:pt x="0" y="0"/>
                </a:lnTo>
                <a:lnTo>
                  <a:pt x="0" y="171449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92181" y="6515882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85725"/>
                </a:moveTo>
                <a:lnTo>
                  <a:pt x="0" y="171450"/>
                </a:lnTo>
                <a:lnTo>
                  <a:pt x="0" y="0"/>
                </a:lnTo>
                <a:lnTo>
                  <a:pt x="128587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37444" y="6511121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5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25512" y="648731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30307" y="6487308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88099" y="200025"/>
                </a:lnTo>
                <a:lnTo>
                  <a:pt x="88099" y="114300"/>
                </a:lnTo>
                <a:lnTo>
                  <a:pt x="66675" y="114300"/>
                </a:lnTo>
                <a:lnTo>
                  <a:pt x="152400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36288" y="6526600"/>
            <a:ext cx="99060" cy="161290"/>
          </a:xfrm>
          <a:custGeom>
            <a:avLst/>
            <a:gdLst/>
            <a:ahLst/>
            <a:cxnLst/>
            <a:rect l="l" t="t" r="r" b="b"/>
            <a:pathLst>
              <a:path w="99059" h="161290">
                <a:moveTo>
                  <a:pt x="98818" y="0"/>
                </a:moveTo>
                <a:lnTo>
                  <a:pt x="0" y="0"/>
                </a:lnTo>
                <a:lnTo>
                  <a:pt x="0" y="42862"/>
                </a:lnTo>
                <a:lnTo>
                  <a:pt x="32143" y="75006"/>
                </a:lnTo>
                <a:lnTo>
                  <a:pt x="10706" y="75006"/>
                </a:lnTo>
                <a:lnTo>
                  <a:pt x="10706" y="160731"/>
                </a:lnTo>
                <a:lnTo>
                  <a:pt x="98818" y="160731"/>
                </a:lnTo>
                <a:lnTo>
                  <a:pt x="98818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82707" y="6515882"/>
            <a:ext cx="152400" cy="32384"/>
          </a:xfrm>
          <a:custGeom>
            <a:avLst/>
            <a:gdLst/>
            <a:ahLst/>
            <a:cxnLst/>
            <a:rect l="l" t="t" r="r" b="b"/>
            <a:pathLst>
              <a:path w="152400" h="32384">
                <a:moveTo>
                  <a:pt x="152400" y="0"/>
                </a:moveTo>
                <a:lnTo>
                  <a:pt x="0" y="0"/>
                </a:lnTo>
                <a:lnTo>
                  <a:pt x="32143" y="32143"/>
                </a:lnTo>
                <a:lnTo>
                  <a:pt x="32143" y="10718"/>
                </a:lnTo>
                <a:lnTo>
                  <a:pt x="152400" y="10718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14860" y="6526596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21424" y="0"/>
                </a:moveTo>
                <a:lnTo>
                  <a:pt x="0" y="0"/>
                </a:lnTo>
                <a:lnTo>
                  <a:pt x="0" y="21437"/>
                </a:lnTo>
                <a:lnTo>
                  <a:pt x="21424" y="42862"/>
                </a:lnTo>
                <a:lnTo>
                  <a:pt x="21424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18417" y="666637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3179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18417" y="662319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43180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93418" y="666589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286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96982" y="6515882"/>
            <a:ext cx="171450" cy="85725"/>
          </a:xfrm>
          <a:custGeom>
            <a:avLst/>
            <a:gdLst/>
            <a:ahLst/>
            <a:cxnLst/>
            <a:rect l="l" t="t" r="r" b="b"/>
            <a:pathLst>
              <a:path w="171450" h="85725">
                <a:moveTo>
                  <a:pt x="85725" y="0"/>
                </a:moveTo>
                <a:lnTo>
                  <a:pt x="0" y="85725"/>
                </a:lnTo>
                <a:lnTo>
                  <a:pt x="171450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71993" y="666590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437" y="0"/>
                </a:lnTo>
              </a:path>
            </a:pathLst>
          </a:custGeom>
          <a:ln w="42862">
            <a:solidFill>
              <a:srgbClr val="007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96982" y="651588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lnTo>
                  <a:pt x="117868" y="32143"/>
                </a:lnTo>
                <a:lnTo>
                  <a:pt x="117868" y="10718"/>
                </a:lnTo>
                <a:lnTo>
                  <a:pt x="139306" y="10718"/>
                </a:lnTo>
                <a:lnTo>
                  <a:pt x="139306" y="53581"/>
                </a:lnTo>
                <a:lnTo>
                  <a:pt x="171450" y="85725"/>
                </a:lnTo>
                <a:lnTo>
                  <a:pt x="150012" y="85725"/>
                </a:lnTo>
                <a:lnTo>
                  <a:pt x="150012" y="171450"/>
                </a:lnTo>
                <a:lnTo>
                  <a:pt x="21437" y="171450"/>
                </a:lnTo>
                <a:lnTo>
                  <a:pt x="21437" y="85725"/>
                </a:lnTo>
                <a:lnTo>
                  <a:pt x="0" y="85725"/>
                </a:lnTo>
                <a:lnTo>
                  <a:pt x="857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14852" y="654802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90">
                <a:moveTo>
                  <a:pt x="0" y="0"/>
                </a:moveTo>
                <a:lnTo>
                  <a:pt x="21437" y="214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18421" y="6601607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12857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71989" y="6644469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0" y="42862"/>
                </a:moveTo>
                <a:lnTo>
                  <a:pt x="0" y="0"/>
                </a:lnTo>
                <a:lnTo>
                  <a:pt x="21437" y="0"/>
                </a:lnTo>
                <a:lnTo>
                  <a:pt x="21437" y="4286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30312" y="648731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35112" y="648731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35112" y="648731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04632" y="6481216"/>
            <a:ext cx="387079" cy="2209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08843" y="6481216"/>
            <a:ext cx="217923" cy="2209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02180" y="1173124"/>
            <a:ext cx="716262" cy="7406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57400" y="1143000"/>
            <a:ext cx="717798" cy="7406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755531" y="1483361"/>
            <a:ext cx="603123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indent="-1270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U</a:t>
            </a:r>
            <a:r>
              <a:rPr sz="2000" b="1" spc="-365" dirty="0">
                <a:latin typeface="Times New Roman"/>
                <a:cs typeface="Times New Roman"/>
              </a:rPr>
              <a:t>L</a:t>
            </a:r>
            <a:r>
              <a:rPr sz="2000" b="1" spc="-5" dirty="0">
                <a:latin typeface="Times New Roman"/>
                <a:cs typeface="Times New Roman"/>
              </a:rPr>
              <a:t>T</a:t>
            </a:r>
            <a:r>
              <a:rPr sz="2000" b="1" spc="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229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2</a:t>
            </a:r>
            <a:r>
              <a:rPr sz="2000" b="1" dirty="0">
                <a:latin typeface="Times New Roman"/>
                <a:cs typeface="Times New Roman"/>
              </a:rPr>
              <a:t>,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é um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qu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me</a:t>
            </a:r>
            <a:r>
              <a:rPr sz="2000" b="1" dirty="0">
                <a:latin typeface="Times New Roman"/>
                <a:cs typeface="Times New Roman"/>
              </a:rPr>
              <a:t>nto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nh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do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sp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ns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r b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b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75" dirty="0">
                <a:latin typeface="Times New Roman"/>
                <a:cs typeface="Times New Roman"/>
              </a:rPr>
              <a:t>r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30" dirty="0">
                <a:latin typeface="Times New Roman"/>
                <a:cs typeface="Times New Roman"/>
              </a:rPr>
              <a:t>z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u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el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630312" y="2982112"/>
            <a:ext cx="1371582" cy="1142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8912" y="4017162"/>
            <a:ext cx="685795" cy="1098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04800" y="2209800"/>
            <a:ext cx="8616315" cy="393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0" marR="5080" indent="635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Be</a:t>
            </a:r>
            <a:r>
              <a:rPr sz="1600" dirty="0">
                <a:latin typeface="Times New Roman"/>
                <a:cs typeface="Times New Roman"/>
              </a:rPr>
              <a:t>b</a:t>
            </a:r>
            <a:r>
              <a:rPr sz="1600" spc="-20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zen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ápi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1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eitas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isto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é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ssí</a:t>
            </a: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aças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spc="25" dirty="0">
                <a:latin typeface="Times New Roman"/>
                <a:cs typeface="Times New Roman"/>
              </a:rPr>
              <a:t>e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ent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ci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ais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te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2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310" dirty="0">
                <a:latin typeface="Times New Roman"/>
                <a:cs typeface="Times New Roman"/>
              </a:rPr>
              <a:t>L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nso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el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ôn</a:t>
            </a:r>
            <a:r>
              <a:rPr sz="1600" spc="-20" dirty="0">
                <a:latin typeface="Times New Roman"/>
                <a:cs typeface="Times New Roman"/>
              </a:rPr>
              <a:t>ic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qu</a:t>
            </a:r>
            <a:r>
              <a:rPr sz="1600" spc="-20" dirty="0">
                <a:latin typeface="Times New Roman"/>
                <a:cs typeface="Times New Roman"/>
              </a:rPr>
              <a:t>ai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gu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 c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5" dirty="0">
                <a:latin typeface="Times New Roman"/>
                <a:cs typeface="Times New Roman"/>
              </a:rPr>
              <a:t>sist</a:t>
            </a:r>
            <a:r>
              <a:rPr sz="1600" spc="-20" dirty="0">
                <a:latin typeface="Times New Roman"/>
                <a:cs typeface="Times New Roman"/>
              </a:rPr>
              <a:t>ê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cia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produ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sist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ev</a:t>
            </a:r>
            <a:r>
              <a:rPr sz="1600" spc="0" dirty="0">
                <a:latin typeface="Times New Roman"/>
                <a:cs typeface="Times New Roman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sí</a:t>
            </a: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0" dirty="0">
                <a:latin typeface="Times New Roman"/>
                <a:cs typeface="Times New Roman"/>
              </a:rPr>
              <a:t>i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ais,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</a:t>
            </a:r>
            <a:r>
              <a:rPr sz="1600" spc="4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ais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se</a:t>
            </a:r>
            <a:r>
              <a:rPr sz="1600" dirty="0">
                <a:latin typeface="Times New Roman"/>
                <a:cs typeface="Times New Roman"/>
              </a:rPr>
              <a:t>gu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3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m 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dirty="0">
                <a:latin typeface="Times New Roman"/>
                <a:cs typeface="Times New Roman"/>
              </a:rPr>
              <a:t>ho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ist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odu</a:t>
            </a:r>
            <a:r>
              <a:rPr sz="1600" spc="-5" dirty="0">
                <a:latin typeface="Times New Roman"/>
                <a:cs typeface="Times New Roman"/>
              </a:rPr>
              <a:t>to.</a:t>
            </a:r>
            <a:endParaRPr sz="1600" dirty="0">
              <a:latin typeface="Times New Roman"/>
              <a:cs typeface="Times New Roman"/>
            </a:endParaRPr>
          </a:p>
          <a:p>
            <a:pPr marL="12700" marR="1454785" algn="just">
              <a:lnSpc>
                <a:spcPct val="100000"/>
              </a:lnSpc>
              <a:spcBef>
                <a:spcPts val="695"/>
              </a:spcBef>
            </a:pPr>
            <a:r>
              <a:rPr sz="1600" spc="-5" dirty="0">
                <a:latin typeface="Times New Roman"/>
                <a:cs typeface="Times New Roman"/>
              </a:rPr>
              <a:t>A  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ng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nh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ia</a:t>
            </a:r>
            <a:r>
              <a:rPr sz="1600" dirty="0">
                <a:latin typeface="Times New Roman"/>
                <a:cs typeface="Times New Roman"/>
              </a:rPr>
              <a:t>   </a:t>
            </a:r>
            <a:r>
              <a:rPr sz="1600" spc="-15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  </a:t>
            </a:r>
            <a:r>
              <a:rPr sz="1600" spc="-1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</a:t>
            </a:r>
            <a:r>
              <a:rPr sz="1600" spc="-10" dirty="0">
                <a:latin typeface="Times New Roman"/>
                <a:cs typeface="Times New Roman"/>
              </a:rPr>
              <a:t>U</a:t>
            </a:r>
            <a:r>
              <a:rPr sz="1600" spc="-2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   </a:t>
            </a:r>
            <a:r>
              <a:rPr sz="1600" spc="-1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</a:t>
            </a:r>
            <a:r>
              <a:rPr sz="1600" spc="-20" dirty="0">
                <a:latin typeface="Times New Roman"/>
                <a:cs typeface="Times New Roman"/>
              </a:rPr>
              <a:t>lica</a:t>
            </a:r>
            <a:r>
              <a:rPr sz="1600" spc="-15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  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  </a:t>
            </a:r>
            <a:r>
              <a:rPr sz="1600" spc="-1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qu</a:t>
            </a:r>
            <a:r>
              <a:rPr sz="1600" spc="-20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p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 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c</a:t>
            </a:r>
            <a:r>
              <a:rPr sz="1600" spc="-15" dirty="0">
                <a:latin typeface="Times New Roman"/>
                <a:cs typeface="Times New Roman"/>
              </a:rPr>
              <a:t>ons</a:t>
            </a:r>
            <a:r>
              <a:rPr sz="1600" spc="-3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gu</a:t>
            </a:r>
            <a:r>
              <a:rPr sz="1600" spc="-20" dirty="0">
                <a:latin typeface="Times New Roman"/>
                <a:cs typeface="Times New Roman"/>
              </a:rPr>
              <a:t>i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  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te</a:t>
            </a:r>
            <a:r>
              <a:rPr sz="1600" spc="-15" dirty="0">
                <a:latin typeface="Times New Roman"/>
                <a:cs typeface="Times New Roman"/>
              </a:rPr>
              <a:t>g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  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os </a:t>
            </a:r>
            <a:r>
              <a:rPr sz="1600" spc="-5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pon</a:t>
            </a:r>
            <a:r>
              <a:rPr sz="1600" spc="-5" dirty="0">
                <a:latin typeface="Times New Roman"/>
                <a:cs typeface="Times New Roman"/>
              </a:rPr>
              <a:t>entes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ecess</a:t>
            </a:r>
            <a:r>
              <a:rPr sz="1600" spc="-10" dirty="0">
                <a:latin typeface="Times New Roman"/>
                <a:cs typeface="Times New Roman"/>
              </a:rPr>
              <a:t>ár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U</a:t>
            </a:r>
            <a:r>
              <a:rPr sz="1600" spc="-310" dirty="0">
                <a:latin typeface="Times New Roman"/>
                <a:cs typeface="Times New Roman"/>
              </a:rPr>
              <a:t>L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0" dirty="0">
                <a:latin typeface="Times New Roman"/>
                <a:cs typeface="Times New Roman"/>
              </a:rPr>
              <a:t>a</a:t>
            </a:r>
            <a:r>
              <a:rPr sz="1600" spc="-20" dirty="0">
                <a:latin typeface="Times New Roman"/>
                <a:cs typeface="Times New Roman"/>
              </a:rPr>
              <a:t>z</a:t>
            </a:r>
            <a:r>
              <a:rPr sz="1600" spc="-5" dirty="0">
                <a:latin typeface="Times New Roman"/>
                <a:cs typeface="Times New Roman"/>
              </a:rPr>
              <a:t>er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te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ip</a:t>
            </a:r>
            <a:r>
              <a:rPr sz="1600" spc="0" dirty="0">
                <a:latin typeface="Times New Roman"/>
                <a:cs typeface="Times New Roman"/>
              </a:rPr>
              <a:t>a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si</a:t>
            </a:r>
            <a:r>
              <a:rPr sz="1600" spc="-5" dirty="0">
                <a:latin typeface="Times New Roman"/>
                <a:cs typeface="Times New Roman"/>
              </a:rPr>
              <a:t>st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te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 sile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ci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iti</a:t>
            </a:r>
            <a:r>
              <a:rPr sz="1600" dirty="0">
                <a:latin typeface="Times New Roman"/>
                <a:cs typeface="Times New Roman"/>
              </a:rPr>
              <a:t>nd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ec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ação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ais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á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-5" dirty="0">
                <a:latin typeface="Times New Roman"/>
                <a:cs typeface="Times New Roman"/>
              </a:rPr>
              <a:t>s.</a:t>
            </a:r>
            <a:endParaRPr sz="1600" dirty="0">
              <a:latin typeface="Times New Roman"/>
              <a:cs typeface="Times New Roman"/>
            </a:endParaRPr>
          </a:p>
          <a:p>
            <a:pPr marL="852169" marR="347345" indent="-635">
              <a:lnSpc>
                <a:spcPct val="100000"/>
              </a:lnSpc>
              <a:spcBef>
                <a:spcPts val="1405"/>
              </a:spcBef>
            </a:pPr>
            <a:r>
              <a:rPr sz="1600" spc="18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310" dirty="0">
                <a:latin typeface="Times New Roman"/>
                <a:cs typeface="Times New Roman"/>
              </a:rPr>
              <a:t>L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RA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5" dirty="0">
                <a:latin typeface="Times New Roman"/>
                <a:cs typeface="Times New Roman"/>
              </a:rPr>
              <a:t>ta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com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sis</a:t>
            </a:r>
            <a:r>
              <a:rPr sz="1600" spc="-1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li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eza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dirty="0">
                <a:latin typeface="Times New Roman"/>
                <a:cs typeface="Times New Roman"/>
              </a:rPr>
              <a:t>op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ação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5" dirty="0">
                <a:latin typeface="Times New Roman"/>
                <a:cs typeface="Times New Roman"/>
              </a:rPr>
              <a:t>tag</a:t>
            </a:r>
            <a:r>
              <a:rPr sz="1600" spc="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 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ei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ensa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ento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odu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esta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sta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4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eças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áceis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li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ar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ão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ecessitam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ub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icação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3970" marR="259715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A 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U</a:t>
            </a:r>
            <a:r>
              <a:rPr sz="1600" spc="-310" dirty="0">
                <a:latin typeface="Times New Roman"/>
                <a:cs typeface="Times New Roman"/>
              </a:rPr>
              <a:t>L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RA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p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í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téc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og</a:t>
            </a:r>
            <a:r>
              <a:rPr sz="1600" spc="-5" dirty="0">
                <a:latin typeface="Times New Roman"/>
                <a:cs typeface="Times New Roman"/>
              </a:rPr>
              <a:t>ias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abastec</a:t>
            </a:r>
            <a:r>
              <a:rPr sz="1600" spc="10" dirty="0">
                <a:latin typeface="Times New Roman"/>
                <a:cs typeface="Times New Roman"/>
              </a:rPr>
              <a:t>i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ento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s </a:t>
            </a:r>
            <a:r>
              <a:rPr sz="1600" spc="-295" dirty="0">
                <a:latin typeface="Times New Roman"/>
                <a:cs typeface="Times New Roman"/>
              </a:rPr>
              <a:t>P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0" dirty="0">
                <a:latin typeface="Times New Roman"/>
                <a:cs typeface="Times New Roman"/>
              </a:rPr>
              <a:t>i</a:t>
            </a:r>
            <a:r>
              <a:rPr sz="1600" spc="-5" dirty="0">
                <a:latin typeface="Times New Roman"/>
                <a:cs typeface="Times New Roman"/>
              </a:rPr>
              <a:t>liz</a:t>
            </a:r>
            <a:r>
              <a:rPr sz="1600" spc="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odu</a:t>
            </a:r>
            <a:r>
              <a:rPr sz="1600" spc="-5" dirty="0">
                <a:latin typeface="Times New Roman"/>
                <a:cs typeface="Times New Roman"/>
              </a:rPr>
              <a:t>tos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pó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az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ist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á</a:t>
            </a:r>
            <a:r>
              <a:rPr sz="1600" dirty="0">
                <a:latin typeface="Times New Roman"/>
                <a:cs typeface="Times New Roman"/>
              </a:rPr>
              <a:t>gu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se </a:t>
            </a:r>
            <a:r>
              <a:rPr sz="1600" spc="-5" dirty="0">
                <a:latin typeface="Times New Roman"/>
                <a:cs typeface="Times New Roman"/>
              </a:rPr>
              <a:t>abastece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aut</a:t>
            </a:r>
            <a:r>
              <a:rPr sz="1600" spc="30" dirty="0">
                <a:latin typeface="Times New Roman"/>
                <a:cs typeface="Times New Roman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á</a:t>
            </a:r>
            <a:r>
              <a:rPr sz="1600" spc="0" dirty="0">
                <a:latin typeface="Times New Roman"/>
                <a:cs typeface="Times New Roman"/>
              </a:rPr>
              <a:t>ti</a:t>
            </a:r>
            <a:r>
              <a:rPr sz="1600" spc="-5" dirty="0">
                <a:latin typeface="Times New Roman"/>
                <a:cs typeface="Times New Roman"/>
              </a:rPr>
              <a:t>c</a:t>
            </a:r>
            <a:r>
              <a:rPr sz="1600" spc="10" dirty="0">
                <a:latin typeface="Times New Roman"/>
                <a:cs typeface="Times New Roman"/>
              </a:rPr>
              <a:t>a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hopp</a:t>
            </a:r>
            <a:r>
              <a:rPr sz="1600" spc="-30" dirty="0">
                <a:latin typeface="Times New Roman"/>
                <a:cs typeface="Times New Roman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L</a:t>
            </a:r>
            <a:r>
              <a:rPr sz="1600" spc="-3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p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odu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b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e lí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563507" y="4810912"/>
            <a:ext cx="2400291" cy="14477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13" y="6370974"/>
            <a:ext cx="1621025" cy="4654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5</a:t>
            </a:fld>
            <a:endParaRPr dirty="0"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52400" y="12636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s-MX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 que faz</a:t>
            </a:r>
            <a:r>
              <a:rPr lang="pt-BR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aphicFrame>
        <p:nvGraphicFramePr>
          <p:cNvPr id="74" name="Object 2051"/>
          <p:cNvGraphicFramePr>
            <a:graphicFrameLocks noChangeAspect="1"/>
          </p:cNvGraphicFramePr>
          <p:nvPr/>
        </p:nvGraphicFramePr>
        <p:xfrm>
          <a:off x="152400" y="1981200"/>
          <a:ext cx="1371600" cy="61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14" imgW="2695951" imgH="2066667" progId="">
                  <p:embed/>
                </p:oleObj>
              </mc:Choice>
              <mc:Fallback>
                <p:oleObj name="Photo Editor Photo" r:id="rId14" imgW="2695951" imgH="2066667" progId="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1371600" cy="614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2052"/>
          <p:cNvGraphicFramePr>
            <a:graphicFrameLocks noChangeAspect="1"/>
          </p:cNvGraphicFramePr>
          <p:nvPr/>
        </p:nvGraphicFramePr>
        <p:xfrm>
          <a:off x="152400" y="2554611"/>
          <a:ext cx="1371600" cy="56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16" imgW="2715004" imgH="2066667" progId="">
                  <p:embed/>
                </p:oleObj>
              </mc:Choice>
              <mc:Fallback>
                <p:oleObj name="Photo Editor Photo" r:id="rId16" imgW="2715004" imgH="2066667" progId="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54611"/>
                        <a:ext cx="1371600" cy="5695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45179" y="1350264"/>
            <a:ext cx="387082" cy="403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3091" y="1350264"/>
            <a:ext cx="390141" cy="403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4475" y="2751137"/>
            <a:ext cx="619123" cy="890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2647950"/>
            <a:ext cx="993774" cy="1222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" y="2643187"/>
            <a:ext cx="1003300" cy="1231900"/>
          </a:xfrm>
          <a:custGeom>
            <a:avLst/>
            <a:gdLst/>
            <a:ahLst/>
            <a:cxnLst/>
            <a:rect l="l" t="t" r="r" b="b"/>
            <a:pathLst>
              <a:path w="1003300" h="1231900">
                <a:moveTo>
                  <a:pt x="0" y="0"/>
                </a:moveTo>
                <a:lnTo>
                  <a:pt x="1003300" y="0"/>
                </a:lnTo>
                <a:lnTo>
                  <a:pt x="1003300" y="1231900"/>
                </a:lnTo>
                <a:lnTo>
                  <a:pt x="0" y="12319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0628" y="4259256"/>
            <a:ext cx="161099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J</a:t>
            </a:r>
            <a:r>
              <a:rPr sz="1600" dirty="0">
                <a:latin typeface="Times New Roman"/>
                <a:cs typeface="Times New Roman"/>
              </a:rPr>
              <a:t>og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ensa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ento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m l</a:t>
            </a:r>
            <a:r>
              <a:rPr sz="1600" dirty="0">
                <a:latin typeface="Times New Roman"/>
                <a:cs typeface="Times New Roman"/>
              </a:rPr>
              <a:t>ub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icação,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ani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lo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 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ei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4600" y="2571750"/>
            <a:ext cx="1328736" cy="160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73525" y="3486150"/>
            <a:ext cx="498473" cy="571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73525" y="3486150"/>
            <a:ext cx="498475" cy="571500"/>
          </a:xfrm>
          <a:custGeom>
            <a:avLst/>
            <a:gdLst/>
            <a:ahLst/>
            <a:cxnLst/>
            <a:rect l="l" t="t" r="r" b="b"/>
            <a:pathLst>
              <a:path w="498475" h="571500">
                <a:moveTo>
                  <a:pt x="0" y="0"/>
                </a:moveTo>
                <a:lnTo>
                  <a:pt x="498475" y="0"/>
                </a:lnTo>
                <a:lnTo>
                  <a:pt x="498475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0428" y="4256082"/>
            <a:ext cx="222821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H</a:t>
            </a:r>
            <a:r>
              <a:rPr sz="1600" dirty="0">
                <a:latin typeface="Times New Roman"/>
                <a:cs typeface="Times New Roman"/>
              </a:rPr>
              <a:t>opp</a:t>
            </a:r>
            <a:r>
              <a:rPr sz="1600" spc="-5" dirty="0">
                <a:latin typeface="Times New Roman"/>
                <a:cs typeface="Times New Roman"/>
              </a:rPr>
              <a:t>er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ac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ílic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, li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eza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com</a:t>
            </a:r>
            <a:r>
              <a:rPr sz="1600" dirty="0">
                <a:latin typeface="Times New Roman"/>
                <a:cs typeface="Times New Roman"/>
              </a:rPr>
              <a:t> p</a:t>
            </a:r>
            <a:r>
              <a:rPr sz="1600" spc="-5" dirty="0">
                <a:latin typeface="Times New Roman"/>
                <a:cs typeface="Times New Roman"/>
              </a:rPr>
              <a:t>ano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u </a:t>
            </a:r>
            <a:r>
              <a:rPr sz="1600" dirty="0">
                <a:latin typeface="Times New Roman"/>
                <a:cs typeface="Times New Roman"/>
              </a:rPr>
              <a:t>bu</a:t>
            </a:r>
            <a:r>
              <a:rPr sz="1600" spc="-20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h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ã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b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si</a:t>
            </a: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ã</a:t>
            </a:r>
            <a:r>
              <a:rPr sz="1600" spc="-5" dirty="0">
                <a:latin typeface="Times New Roman"/>
                <a:cs typeface="Times New Roman"/>
              </a:rPr>
              <a:t>o aplicar</a:t>
            </a:r>
            <a:r>
              <a:rPr sz="1600" dirty="0">
                <a:latin typeface="Times New Roman"/>
                <a:cs typeface="Times New Roman"/>
              </a:rPr>
              <a:t> qu</a:t>
            </a:r>
            <a:r>
              <a:rPr sz="1600" spc="-5" dirty="0">
                <a:latin typeface="Times New Roman"/>
                <a:cs typeface="Times New Roman"/>
              </a:rPr>
              <a:t>í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ic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com</a:t>
            </a:r>
            <a:r>
              <a:rPr sz="1600" dirty="0">
                <a:latin typeface="Times New Roman"/>
                <a:cs typeface="Times New Roman"/>
              </a:rPr>
              <a:t> odo</a:t>
            </a:r>
            <a:r>
              <a:rPr sz="1600" spc="-19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57800" y="2571750"/>
            <a:ext cx="1100136" cy="1368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31228" y="4259256"/>
            <a:ext cx="1546860" cy="144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380" dirty="0">
                <a:latin typeface="Times New Roman"/>
                <a:cs typeface="Times New Roman"/>
              </a:rPr>
              <a:t>V</a:t>
            </a:r>
            <a:r>
              <a:rPr sz="1600" spc="-5" dirty="0">
                <a:latin typeface="Times New Roman"/>
                <a:cs typeface="Times New Roman"/>
              </a:rPr>
              <a:t>edações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sel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ão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ecessitam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l</a:t>
            </a:r>
            <a:r>
              <a:rPr sz="1600" dirty="0">
                <a:latin typeface="Times New Roman"/>
                <a:cs typeface="Times New Roman"/>
              </a:rPr>
              <a:t>ub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icação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evem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r s</a:t>
            </a:r>
            <a:r>
              <a:rPr sz="1600" dirty="0">
                <a:latin typeface="Times New Roman"/>
                <a:cs typeface="Times New Roman"/>
              </a:rPr>
              <a:t>ub</a:t>
            </a:r>
            <a:r>
              <a:rPr sz="1600" spc="-5" dirty="0">
                <a:latin typeface="Times New Roman"/>
                <a:cs typeface="Times New Roman"/>
              </a:rPr>
              <a:t>stit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í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 cada 6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eses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34200" y="2797175"/>
            <a:ext cx="1714498" cy="9302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88628" y="4256082"/>
            <a:ext cx="144780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Ba</a:t>
            </a:r>
            <a:r>
              <a:rPr sz="1600" dirty="0">
                <a:latin typeface="Times New Roman"/>
                <a:cs typeface="Times New Roman"/>
              </a:rPr>
              <a:t>nd</a:t>
            </a:r>
            <a:r>
              <a:rPr sz="1600" spc="-5" dirty="0">
                <a:latin typeface="Times New Roman"/>
                <a:cs typeface="Times New Roman"/>
              </a:rPr>
              <a:t>eja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ngos d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5" dirty="0">
                <a:latin typeface="Times New Roman"/>
                <a:cs typeface="Times New Roman"/>
              </a:rPr>
              <a:t>tável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 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ácil li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eza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658" y="6390721"/>
            <a:ext cx="1621024" cy="465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86300" y="653096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50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04800" y="13716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Sistema de serviço e hoppers</a:t>
            </a:r>
            <a:r>
              <a:rPr lang="pt-BR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28" y="1473054"/>
            <a:ext cx="35363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S</a:t>
            </a:r>
            <a:r>
              <a:rPr sz="2000" b="1" i="1" spc="-20" dirty="0">
                <a:latin typeface="Times New Roman"/>
                <a:cs typeface="Times New Roman"/>
              </a:rPr>
              <a:t>i</a:t>
            </a:r>
            <a:r>
              <a:rPr sz="2000" b="1" i="1" dirty="0">
                <a:latin typeface="Times New Roman"/>
                <a:cs typeface="Times New Roman"/>
              </a:rPr>
              <a:t>s</a:t>
            </a:r>
            <a:r>
              <a:rPr sz="2000" b="1" i="1" spc="-5" dirty="0">
                <a:latin typeface="Times New Roman"/>
                <a:cs typeface="Times New Roman"/>
              </a:rPr>
              <a:t>te</a:t>
            </a:r>
            <a:r>
              <a:rPr sz="2000" b="1" i="1" dirty="0">
                <a:latin typeface="Times New Roman"/>
                <a:cs typeface="Times New Roman"/>
              </a:rPr>
              <a:t>ma</a:t>
            </a:r>
            <a:r>
              <a:rPr sz="2000" b="1" i="1" spc="-90" dirty="0">
                <a:latin typeface="Times New Roman"/>
                <a:cs typeface="Times New Roman"/>
              </a:rPr>
              <a:t> </a:t>
            </a:r>
            <a:r>
              <a:rPr sz="2000" b="1" i="1" spc="5" dirty="0">
                <a:latin typeface="Times New Roman"/>
                <a:cs typeface="Times New Roman"/>
              </a:rPr>
              <a:t>d</a:t>
            </a:r>
            <a:r>
              <a:rPr sz="2000" b="1" i="1" dirty="0">
                <a:latin typeface="Times New Roman"/>
                <a:cs typeface="Times New Roman"/>
              </a:rPr>
              <a:t>e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</a:t>
            </a:r>
            <a:r>
              <a:rPr sz="2000" b="1" i="1" spc="-20" dirty="0">
                <a:latin typeface="Times New Roman"/>
                <a:cs typeface="Times New Roman"/>
              </a:rPr>
              <a:t>l</a:t>
            </a:r>
            <a:r>
              <a:rPr sz="2000" b="1" i="1" spc="5" dirty="0">
                <a:latin typeface="Times New Roman"/>
                <a:cs typeface="Times New Roman"/>
              </a:rPr>
              <a:t>abo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5" dirty="0">
                <a:latin typeface="Times New Roman"/>
                <a:cs typeface="Times New Roman"/>
              </a:rPr>
              <a:t>a</a:t>
            </a:r>
            <a:r>
              <a:rPr sz="2000" b="1" i="1" spc="-5" dirty="0">
                <a:latin typeface="Times New Roman"/>
                <a:cs typeface="Times New Roman"/>
              </a:rPr>
              <a:t>ç</a:t>
            </a:r>
            <a:r>
              <a:rPr sz="2000" b="1" i="1" spc="5" dirty="0">
                <a:latin typeface="Times New Roman"/>
                <a:cs typeface="Times New Roman"/>
              </a:rPr>
              <a:t>ã</a:t>
            </a:r>
            <a:r>
              <a:rPr sz="2000" b="1" i="1" dirty="0">
                <a:latin typeface="Times New Roman"/>
                <a:cs typeface="Times New Roman"/>
              </a:rPr>
              <a:t>o</a:t>
            </a:r>
            <a:r>
              <a:rPr sz="2000" b="1" i="1" spc="-90" dirty="0">
                <a:latin typeface="Times New Roman"/>
                <a:cs typeface="Times New Roman"/>
              </a:rPr>
              <a:t> </a:t>
            </a:r>
            <a:r>
              <a:rPr sz="2000" b="1" i="1" spc="5" dirty="0">
                <a:latin typeface="Times New Roman"/>
                <a:cs typeface="Times New Roman"/>
              </a:rPr>
              <a:t>d</a:t>
            </a:r>
            <a:r>
              <a:rPr sz="2000" b="1" i="1" dirty="0">
                <a:latin typeface="Times New Roman"/>
                <a:cs typeface="Times New Roman"/>
              </a:rPr>
              <a:t>e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spc="5" dirty="0">
                <a:latin typeface="Times New Roman"/>
                <a:cs typeface="Times New Roman"/>
              </a:rPr>
              <a:t>p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5" dirty="0">
                <a:latin typeface="Times New Roman"/>
                <a:cs typeface="Times New Roman"/>
              </a:rPr>
              <a:t>od</a:t>
            </a:r>
            <a:r>
              <a:rPr sz="2000" b="1" i="1" dirty="0">
                <a:latin typeface="Times New Roman"/>
                <a:cs typeface="Times New Roman"/>
              </a:rPr>
              <a:t>u</a:t>
            </a:r>
            <a:r>
              <a:rPr sz="2000" b="1" i="1" spc="-10" dirty="0">
                <a:latin typeface="Times New Roman"/>
                <a:cs typeface="Times New Roman"/>
              </a:rPr>
              <a:t>t</a:t>
            </a:r>
            <a:r>
              <a:rPr sz="2000" b="1" i="1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209800"/>
            <a:ext cx="4267200" cy="396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780" y="4959667"/>
            <a:ext cx="1264347" cy="1212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228" y="1717440"/>
            <a:ext cx="7931150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i="1" spc="-5" dirty="0">
                <a:latin typeface="Times New Roman"/>
                <a:cs typeface="Times New Roman"/>
              </a:rPr>
              <a:t>C</a:t>
            </a:r>
            <a:r>
              <a:rPr sz="2000" i="1" spc="-20" dirty="0">
                <a:latin typeface="Times New Roman"/>
                <a:cs typeface="Times New Roman"/>
              </a:rPr>
              <a:t>i</a:t>
            </a:r>
            <a:r>
              <a:rPr sz="2000" i="1" spc="-10" dirty="0">
                <a:latin typeface="Times New Roman"/>
                <a:cs typeface="Times New Roman"/>
              </a:rPr>
              <a:t>l</a:t>
            </a:r>
            <a:r>
              <a:rPr sz="2000" i="1" spc="-20" dirty="0">
                <a:latin typeface="Times New Roman"/>
                <a:cs typeface="Times New Roman"/>
              </a:rPr>
              <a:t>i</a:t>
            </a:r>
            <a:r>
              <a:rPr sz="2000" i="1" spc="5" dirty="0">
                <a:latin typeface="Times New Roman"/>
                <a:cs typeface="Times New Roman"/>
              </a:rPr>
              <a:t>nd</a:t>
            </a:r>
            <a:r>
              <a:rPr sz="2000" i="1" spc="-145" dirty="0">
                <a:latin typeface="Times New Roman"/>
                <a:cs typeface="Times New Roman"/>
              </a:rPr>
              <a:t>r</a:t>
            </a:r>
            <a:r>
              <a:rPr sz="2000" i="1" spc="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95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d</a:t>
            </a:r>
            <a:r>
              <a:rPr sz="2000" i="1" dirty="0">
                <a:latin typeface="Times New Roman"/>
                <a:cs typeface="Times New Roman"/>
              </a:rPr>
              <a:t>e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145" dirty="0">
                <a:latin typeface="Times New Roman"/>
                <a:cs typeface="Times New Roman"/>
              </a:rPr>
              <a:t>r</a:t>
            </a:r>
            <a:r>
              <a:rPr sz="2000" i="1" spc="-5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20" dirty="0">
                <a:latin typeface="Times New Roman"/>
                <a:cs typeface="Times New Roman"/>
              </a:rPr>
              <a:t>f</a:t>
            </a:r>
            <a:r>
              <a:rPr sz="2000" i="1" dirty="0">
                <a:latin typeface="Times New Roman"/>
                <a:cs typeface="Times New Roman"/>
              </a:rPr>
              <a:t>r</a:t>
            </a:r>
            <a:r>
              <a:rPr sz="2000" i="1" spc="-20" dirty="0">
                <a:latin typeface="Times New Roman"/>
                <a:cs typeface="Times New Roman"/>
              </a:rPr>
              <a:t>i</a:t>
            </a:r>
            <a:r>
              <a:rPr sz="2000" i="1" spc="5" dirty="0">
                <a:latin typeface="Times New Roman"/>
                <a:cs typeface="Times New Roman"/>
              </a:rPr>
              <a:t>am</a:t>
            </a:r>
            <a:r>
              <a:rPr sz="2000" i="1" spc="-5" dirty="0">
                <a:latin typeface="Times New Roman"/>
                <a:cs typeface="Times New Roman"/>
              </a:rPr>
              <a:t>e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spc="-2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e </a:t>
            </a:r>
            <a:r>
              <a:rPr sz="2000" i="1" spc="-5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5" dirty="0">
                <a:latin typeface="Times New Roman"/>
                <a:cs typeface="Times New Roman"/>
              </a:rPr>
              <a:t>p</a:t>
            </a:r>
            <a:r>
              <a:rPr sz="2000" i="1" spc="-2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r</a:t>
            </a:r>
            <a:r>
              <a:rPr sz="2000" i="1" spc="5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l</a:t>
            </a:r>
            <a:r>
              <a:rPr sz="2000" i="1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5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m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f</a:t>
            </a:r>
            <a:r>
              <a:rPr sz="2000" i="1" spc="-2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m </a:t>
            </a:r>
            <a:r>
              <a:rPr sz="2000" i="1" spc="-155" dirty="0">
                <a:latin typeface="Times New Roman"/>
                <a:cs typeface="Times New Roman"/>
              </a:rPr>
              <a:t> </a:t>
            </a:r>
            <a:r>
              <a:rPr sz="2700" baseline="10802" dirty="0">
                <a:latin typeface="Times New Roman"/>
                <a:cs typeface="Times New Roman"/>
              </a:rPr>
              <a:t>interior</a:t>
            </a:r>
            <a:endParaRPr sz="2700" baseline="10802">
              <a:latin typeface="Times New Roman"/>
              <a:cs typeface="Times New Roman"/>
            </a:endParaRPr>
          </a:p>
          <a:p>
            <a:pPr marL="4509135">
              <a:lnSpc>
                <a:spcPts val="2045"/>
              </a:lnSpc>
              <a:tabLst>
                <a:tab pos="5264785" algn="l"/>
                <a:tab pos="5539105" algn="l"/>
                <a:tab pos="6421755" algn="l"/>
                <a:tab pos="6708140" algn="l"/>
                <a:tab pos="7587615" algn="l"/>
              </a:tabLst>
            </a:pP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fria	e	con</a:t>
            </a:r>
            <a:r>
              <a:rPr sz="1800" spc="-2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ela	o	pro</a:t>
            </a:r>
            <a:r>
              <a:rPr sz="1800" spc="-15" dirty="0">
                <a:latin typeface="Times New Roman"/>
                <a:cs typeface="Times New Roman"/>
              </a:rPr>
              <a:t>du</a:t>
            </a:r>
            <a:r>
              <a:rPr sz="1800" dirty="0">
                <a:latin typeface="Times New Roman"/>
                <a:cs typeface="Times New Roman"/>
              </a:rPr>
              <a:t>to	que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351" rIns="0" bIns="0" rtlCol="0">
            <a:spAutoFit/>
          </a:bodyPr>
          <a:lstStyle/>
          <a:p>
            <a:pPr marL="4434205">
              <a:lnSpc>
                <a:spcPct val="100000"/>
              </a:lnSpc>
            </a:pPr>
            <a:r>
              <a:rPr sz="1800" b="0" spc="-5" dirty="0">
                <a:latin typeface="Times New Roman"/>
                <a:cs typeface="Times New Roman"/>
              </a:rPr>
              <a:t>O</a:t>
            </a:r>
            <a:r>
              <a:rPr sz="1800" b="0" dirty="0">
                <a:latin typeface="Times New Roman"/>
                <a:cs typeface="Times New Roman"/>
              </a:rPr>
              <a:t>s</a:t>
            </a:r>
            <a:r>
              <a:rPr sz="1800" b="0" spc="8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cilindros</a:t>
            </a:r>
            <a:r>
              <a:rPr sz="1800" b="0" spc="95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114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r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fri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ento</a:t>
            </a:r>
            <a:r>
              <a:rPr sz="1800" b="0" spc="9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po</a:t>
            </a:r>
            <a:r>
              <a:rPr sz="1800" b="0" spc="-5" dirty="0">
                <a:latin typeface="Times New Roman"/>
                <a:cs typeface="Times New Roman"/>
              </a:rPr>
              <a:t>ss</a:t>
            </a:r>
            <a:r>
              <a:rPr sz="1800" b="0" dirty="0">
                <a:latin typeface="Times New Roman"/>
                <a:cs typeface="Times New Roman"/>
              </a:rPr>
              <a:t>uem</a:t>
            </a:r>
            <a:r>
              <a:rPr sz="1800" b="0" spc="90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m</a:t>
            </a:r>
            <a:r>
              <a:rPr sz="1800" b="0" spc="10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eu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1273" y="1740300"/>
            <a:ext cx="34448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6540" algn="l"/>
                <a:tab pos="1009650" algn="l"/>
                <a:tab pos="1379855" algn="l"/>
                <a:tab pos="2743200" algn="l"/>
                <a:tab pos="3242310" algn="l"/>
              </a:tabLst>
            </a:pPr>
            <a:r>
              <a:rPr sz="1800" dirty="0">
                <a:latin typeface="Times New Roman"/>
                <a:cs typeface="Times New Roman"/>
              </a:rPr>
              <a:t>a	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pi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	do	evapora</a:t>
            </a:r>
            <a:r>
              <a:rPr sz="1800" spc="-1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4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	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6190" y="2014621"/>
            <a:ext cx="691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3880" algn="l"/>
              </a:tabLst>
            </a:pP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	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4714" y="2288940"/>
            <a:ext cx="427482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cilind</a:t>
            </a:r>
            <a:r>
              <a:rPr sz="1800" spc="-15" dirty="0">
                <a:latin typeface="Times New Roman"/>
                <a:cs typeface="Times New Roman"/>
              </a:rPr>
              <a:t>ro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g</a:t>
            </a:r>
            <a:r>
              <a:rPr sz="1800" spc="-15" dirty="0">
                <a:latin typeface="Times New Roman"/>
                <a:cs typeface="Times New Roman"/>
              </a:rPr>
              <a:t>u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p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f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m   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pa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uperf</a:t>
            </a:r>
            <a:r>
              <a:rPr sz="1800" spc="-10" dirty="0">
                <a:latin typeface="Times New Roman"/>
                <a:cs typeface="Times New Roman"/>
              </a:rPr>
              <a:t>í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ilindro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</a:t>
            </a:r>
            <a:r>
              <a:rPr sz="1800" spc="-15" dirty="0">
                <a:latin typeface="Times New Roman"/>
                <a:cs typeface="Times New Roman"/>
              </a:rPr>
              <a:t>nu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elo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</a:t>
            </a:r>
            <a:r>
              <a:rPr sz="1800" spc="-25" dirty="0">
                <a:latin typeface="Times New Roman"/>
                <a:cs typeface="Times New Roman"/>
              </a:rPr>
              <a:t>ue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</a:t>
            </a:r>
            <a:r>
              <a:rPr sz="1800" spc="-15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ia 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-20" dirty="0">
                <a:latin typeface="Times New Roman"/>
                <a:cs typeface="Times New Roman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li</a:t>
            </a:r>
            <a:r>
              <a:rPr sz="1800" spc="-15" dirty="0">
                <a:latin typeface="Times New Roman"/>
                <a:cs typeface="Times New Roman"/>
              </a:rPr>
              <a:t>ndro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le</a:t>
            </a:r>
            <a:r>
              <a:rPr sz="1800" spc="-15" dirty="0">
                <a:latin typeface="Times New Roman"/>
                <a:cs typeface="Times New Roman"/>
              </a:rPr>
              <a:t>v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nd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em </a:t>
            </a:r>
            <a:r>
              <a:rPr sz="1800" dirty="0">
                <a:latin typeface="Times New Roman"/>
                <a:cs typeface="Times New Roman"/>
              </a:rPr>
              <a:t>conta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il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ndro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piral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ã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6771" y="3386220"/>
            <a:ext cx="144208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86409" algn="l"/>
                <a:tab pos="1199515" algn="l"/>
                <a:tab pos="1327150" algn="l"/>
              </a:tabLst>
            </a:pP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m	líq</a:t>
            </a:r>
            <a:r>
              <a:rPr sz="1800" spc="-15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ido		é 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5" dirty="0">
                <a:latin typeface="Times New Roman"/>
                <a:cs typeface="Times New Roman"/>
              </a:rPr>
              <a:t>aç</a:t>
            </a:r>
            <a:r>
              <a:rPr sz="1800" dirty="0">
                <a:latin typeface="Times New Roman"/>
                <a:cs typeface="Times New Roman"/>
              </a:rPr>
              <a:t>ões	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7487" y="3386220"/>
            <a:ext cx="265239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 marR="5080" indent="-26670">
              <a:lnSpc>
                <a:spcPct val="100000"/>
              </a:lnSpc>
              <a:tabLst>
                <a:tab pos="739140" algn="l"/>
                <a:tab pos="843280" algn="l"/>
                <a:tab pos="1724025" algn="l"/>
                <a:tab pos="1923414" algn="l"/>
                <a:tab pos="2446020" algn="l"/>
              </a:tabLst>
            </a:pP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uito	i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por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ante	que	as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elos		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j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m	colo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ados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7228" y="3934860"/>
            <a:ext cx="42532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corret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j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ub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tituídos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7914" y="4209181"/>
            <a:ext cx="11055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822960" algn="l"/>
              </a:tabLst>
            </a:pPr>
            <a:r>
              <a:rPr sz="1800" dirty="0">
                <a:latin typeface="Times New Roman"/>
                <a:cs typeface="Times New Roman"/>
              </a:rPr>
              <a:t>frequên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a v</a:t>
            </a:r>
            <a:r>
              <a:rPr sz="1800" spc="5" dirty="0">
                <a:latin typeface="Times New Roman"/>
                <a:cs typeface="Times New Roman"/>
              </a:rPr>
              <a:t>aza</a:t>
            </a:r>
            <a:r>
              <a:rPr sz="1800" spc="-25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ntos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tr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r>
              <a:rPr sz="1800" spc="-10" dirty="0">
                <a:latin typeface="Times New Roman"/>
                <a:cs typeface="Times New Roman"/>
              </a:rPr>
              <a:t>é</a:t>
            </a:r>
            <a:r>
              <a:rPr sz="1800" dirty="0">
                <a:latin typeface="Times New Roman"/>
                <a:cs typeface="Times New Roman"/>
              </a:rPr>
              <a:t>z	do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91907" y="4209181"/>
            <a:ext cx="29483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5125" algn="l"/>
                <a:tab pos="2312035" algn="l"/>
              </a:tabLst>
            </a:pP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endada,	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to	evi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ará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65491" y="4483501"/>
            <a:ext cx="30734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tabLst>
                <a:tab pos="549910" algn="l"/>
                <a:tab pos="1438910" algn="l"/>
                <a:tab pos="1880870" algn="l"/>
              </a:tabLst>
            </a:pP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o	int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ior	do	equipa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xo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84870" y="4757820"/>
            <a:ext cx="256286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845" algn="r">
              <a:lnSpc>
                <a:spcPct val="100000"/>
              </a:lnSpc>
              <a:tabLst>
                <a:tab pos="420370" algn="l"/>
                <a:tab pos="1115695" algn="l"/>
                <a:tab pos="1480185" algn="l"/>
                <a:tab pos="1551940" algn="l"/>
                <a:tab pos="2296795" algn="l"/>
              </a:tabLst>
            </a:pPr>
            <a:r>
              <a:rPr sz="1800" dirty="0">
                <a:latin typeface="Times New Roman"/>
                <a:cs typeface="Times New Roman"/>
              </a:rPr>
              <a:t>do	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otor	da	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pir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.	</a:t>
            </a:r>
            <a:r>
              <a:rPr sz="1800" spc="-5" dirty="0">
                <a:latin typeface="Times New Roman"/>
                <a:cs typeface="Times New Roman"/>
              </a:rPr>
              <a:t>Os s</a:t>
            </a:r>
            <a:r>
              <a:rPr sz="1800" dirty="0">
                <a:latin typeface="Times New Roman"/>
                <a:cs typeface="Times New Roman"/>
              </a:rPr>
              <a:t>e	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lin</a:t>
            </a:r>
            <a:r>
              <a:rPr sz="1800" spc="-15" dirty="0">
                <a:latin typeface="Times New Roman"/>
                <a:cs typeface="Times New Roman"/>
              </a:rPr>
              <a:t>h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		quando	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endParaRPr sz="1800">
              <a:latin typeface="Times New Roman"/>
              <a:cs typeface="Times New Roman"/>
            </a:endParaRPr>
          </a:p>
          <a:p>
            <a:pPr marR="8890" algn="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4788" y="5032139"/>
            <a:ext cx="1586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51230" algn="l"/>
              </a:tabLst>
            </a:pPr>
            <a:r>
              <a:rPr sz="1800" dirty="0">
                <a:latin typeface="Times New Roman"/>
                <a:cs typeface="Times New Roman"/>
              </a:rPr>
              <a:t>cilindros	po</a:t>
            </a:r>
            <a:r>
              <a:rPr sz="1800" spc="-15" dirty="0">
                <a:latin typeface="Times New Roman"/>
                <a:cs typeface="Times New Roman"/>
              </a:rPr>
              <a:t>d</a:t>
            </a:r>
            <a:r>
              <a:rPr sz="1800" spc="5" dirty="0">
                <a:latin typeface="Times New Roman"/>
                <a:cs typeface="Times New Roman"/>
              </a:rPr>
              <a:t>em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4788" y="5306459"/>
            <a:ext cx="39312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3110" algn="l"/>
                <a:tab pos="1581150" algn="l"/>
                <a:tab pos="2218055" algn="l"/>
                <a:tab pos="2773045" algn="l"/>
                <a:tab pos="3586479" algn="l"/>
              </a:tabLst>
            </a:pP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x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e	p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spc="5" dirty="0">
                <a:latin typeface="Times New Roman"/>
                <a:cs typeface="Times New Roman"/>
              </a:rPr>
              <a:t>ã</a:t>
            </a:r>
            <a:r>
              <a:rPr sz="1800" dirty="0">
                <a:latin typeface="Times New Roman"/>
                <a:cs typeface="Times New Roman"/>
              </a:rPr>
              <a:t>o	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obre	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-15" dirty="0">
                <a:latin typeface="Times New Roman"/>
                <a:cs typeface="Times New Roman"/>
              </a:rPr>
              <a:t>q</a:t>
            </a:r>
            <a:r>
              <a:rPr sz="1800" dirty="0">
                <a:latin typeface="Times New Roman"/>
                <a:cs typeface="Times New Roman"/>
              </a:rPr>
              <a:t>uando	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75703" y="5580779"/>
            <a:ext cx="42532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 marR="5080" indent="-254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 é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dirty="0">
                <a:latin typeface="Times New Roman"/>
                <a:cs typeface="Times New Roman"/>
              </a:rPr>
              <a:t>ário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alin</a:t>
            </a:r>
            <a:r>
              <a:rPr sz="1800" spc="-15" dirty="0">
                <a:latin typeface="Times New Roman"/>
                <a:cs typeface="Times New Roman"/>
              </a:rPr>
              <a:t>h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os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uportes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ovi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nt</a:t>
            </a:r>
            <a:r>
              <a:rPr sz="1800" spc="5" dirty="0">
                <a:latin typeface="Times New Roman"/>
                <a:cs typeface="Times New Roman"/>
              </a:rPr>
              <a:t>açã</a:t>
            </a:r>
            <a:r>
              <a:rPr sz="1800" dirty="0">
                <a:latin typeface="Times New Roman"/>
                <a:cs typeface="Times New Roman"/>
              </a:rPr>
              <a:t>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90805">
              <a:lnSpc>
                <a:spcPts val="2390"/>
              </a:lnSpc>
            </a:pPr>
            <a:r>
              <a:rPr sz="2000" b="0" i="1" spc="-5" dirty="0">
                <a:latin typeface="Times New Roman"/>
                <a:cs typeface="Times New Roman"/>
              </a:rPr>
              <a:t>M</a:t>
            </a:r>
            <a:r>
              <a:rPr sz="2000" b="0" i="1" spc="5" dirty="0">
                <a:latin typeface="Times New Roman"/>
                <a:cs typeface="Times New Roman"/>
              </a:rPr>
              <a:t>o</a:t>
            </a:r>
            <a:r>
              <a:rPr sz="2000" b="0" i="1" spc="-10" dirty="0">
                <a:latin typeface="Times New Roman"/>
                <a:cs typeface="Times New Roman"/>
              </a:rPr>
              <a:t>t</a:t>
            </a:r>
            <a:r>
              <a:rPr sz="2000" b="0" i="1" spc="5" dirty="0">
                <a:latin typeface="Times New Roman"/>
                <a:cs typeface="Times New Roman"/>
              </a:rPr>
              <a:t>o</a:t>
            </a:r>
            <a:r>
              <a:rPr sz="2000" b="0" i="1" spc="-75" dirty="0">
                <a:latin typeface="Times New Roman"/>
                <a:cs typeface="Times New Roman"/>
              </a:rPr>
              <a:t>r</a:t>
            </a:r>
            <a:r>
              <a:rPr sz="2000" b="0" i="1" spc="-5" dirty="0">
                <a:latin typeface="Times New Roman"/>
                <a:cs typeface="Times New Roman"/>
              </a:rPr>
              <a:t>e</a:t>
            </a:r>
            <a:r>
              <a:rPr sz="2000" b="0" i="1" dirty="0">
                <a:latin typeface="Times New Roman"/>
                <a:cs typeface="Times New Roman"/>
              </a:rPr>
              <a:t>s</a:t>
            </a:r>
            <a:r>
              <a:rPr sz="2000" b="0" i="1" spc="-105" dirty="0">
                <a:latin typeface="Times New Roman"/>
                <a:cs typeface="Times New Roman"/>
              </a:rPr>
              <a:t> </a:t>
            </a:r>
            <a:r>
              <a:rPr sz="2000" b="0" i="1" spc="5" dirty="0">
                <a:latin typeface="Times New Roman"/>
                <a:cs typeface="Times New Roman"/>
              </a:rPr>
              <a:t>d</a:t>
            </a:r>
            <a:r>
              <a:rPr sz="2000" b="0" i="1" dirty="0">
                <a:latin typeface="Times New Roman"/>
                <a:cs typeface="Times New Roman"/>
              </a:rPr>
              <a:t>a</a:t>
            </a:r>
            <a:r>
              <a:rPr sz="2000" b="0" i="1" spc="-15" dirty="0">
                <a:latin typeface="Times New Roman"/>
                <a:cs typeface="Times New Roman"/>
              </a:rPr>
              <a:t> </a:t>
            </a:r>
            <a:r>
              <a:rPr sz="2000" b="0" i="1" dirty="0">
                <a:latin typeface="Times New Roman"/>
                <a:cs typeface="Times New Roman"/>
              </a:rPr>
              <a:t>Es</a:t>
            </a:r>
            <a:r>
              <a:rPr sz="2000" b="0" i="1" spc="5" dirty="0">
                <a:latin typeface="Times New Roman"/>
                <a:cs typeface="Times New Roman"/>
              </a:rPr>
              <a:t>p</a:t>
            </a:r>
            <a:r>
              <a:rPr sz="2000" b="0" i="1" spc="-20" dirty="0">
                <a:latin typeface="Times New Roman"/>
                <a:cs typeface="Times New Roman"/>
              </a:rPr>
              <a:t>i</a:t>
            </a:r>
            <a:r>
              <a:rPr sz="2000" b="0" i="1" dirty="0">
                <a:latin typeface="Times New Roman"/>
                <a:cs typeface="Times New Roman"/>
              </a:rPr>
              <a:t>r</a:t>
            </a:r>
            <a:r>
              <a:rPr sz="2000" b="0" i="1" spc="5" dirty="0">
                <a:latin typeface="Times New Roman"/>
                <a:cs typeface="Times New Roman"/>
              </a:rPr>
              <a:t>a</a:t>
            </a:r>
            <a:r>
              <a:rPr sz="2000" b="0" i="1" dirty="0">
                <a:latin typeface="Times New Roman"/>
                <a:cs typeface="Times New Roman"/>
              </a:rPr>
              <a:t>l</a:t>
            </a:r>
            <a:r>
              <a:rPr sz="2000" b="0" i="1" spc="-75" dirty="0">
                <a:latin typeface="Times New Roman"/>
                <a:cs typeface="Times New Roman"/>
              </a:rPr>
              <a:t> </a:t>
            </a:r>
            <a:r>
              <a:rPr sz="2000" b="0" i="1" spc="5" dirty="0">
                <a:latin typeface="Times New Roman"/>
                <a:cs typeface="Times New Roman"/>
              </a:rPr>
              <a:t>S</a:t>
            </a:r>
            <a:r>
              <a:rPr sz="2000" b="0" i="1" spc="-5" dirty="0">
                <a:latin typeface="Times New Roman"/>
                <a:cs typeface="Times New Roman"/>
              </a:rPr>
              <a:t>e</a:t>
            </a:r>
            <a:r>
              <a:rPr sz="2000" b="0" i="1" dirty="0">
                <a:latin typeface="Times New Roman"/>
                <a:cs typeface="Times New Roman"/>
              </a:rPr>
              <a:t>m</a:t>
            </a:r>
            <a:r>
              <a:rPr sz="2000" b="0" i="1" spc="-5" dirty="0">
                <a:latin typeface="Times New Roman"/>
                <a:cs typeface="Times New Roman"/>
              </a:rPr>
              <a:t> </a:t>
            </a:r>
            <a:r>
              <a:rPr sz="2000" b="0" i="1" dirty="0">
                <a:latin typeface="Times New Roman"/>
                <a:cs typeface="Times New Roman"/>
              </a:rPr>
              <a:t>F</a:t>
            </a:r>
            <a:r>
              <a:rPr sz="2000" b="0" i="1" spc="-20" dirty="0">
                <a:latin typeface="Times New Roman"/>
                <a:cs typeface="Times New Roman"/>
              </a:rPr>
              <a:t>i</a:t>
            </a:r>
            <a:r>
              <a:rPr sz="2000" b="0" i="1" dirty="0"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17223" y="3429000"/>
            <a:ext cx="3088574" cy="2612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3690255"/>
            <a:ext cx="4437061" cy="2351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8310" y="5257800"/>
            <a:ext cx="2959084" cy="914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0628" y="1719981"/>
            <a:ext cx="8354695" cy="187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indent="-12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otor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piral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otor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230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rever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ível,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força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torque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20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/Lbs à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velocidade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giro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39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Rp</a:t>
            </a:r>
            <a:r>
              <a:rPr sz="1800" spc="-2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corrente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 0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25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ca</a:t>
            </a:r>
            <a:r>
              <a:rPr sz="1800" spc="-7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g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itura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ê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ia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nos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ont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tos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ve</a:t>
            </a:r>
            <a:r>
              <a:rPr sz="1800" spc="-5" dirty="0">
                <a:latin typeface="Times New Roman"/>
                <a:cs typeface="Times New Roman"/>
              </a:rPr>
              <a:t> s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56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om um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protetor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tér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ico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interno.</a:t>
            </a:r>
            <a:r>
              <a:rPr sz="1800" spc="-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</a:t>
            </a:r>
            <a:r>
              <a:rPr sz="1800" spc="5" dirty="0">
                <a:latin typeface="Times New Roman"/>
                <a:cs typeface="Times New Roman"/>
              </a:rPr>
              <a:t>ac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eletrônica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ini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tra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entido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rot</a:t>
            </a:r>
            <a:r>
              <a:rPr sz="1800" spc="5" dirty="0">
                <a:latin typeface="Times New Roman"/>
                <a:cs typeface="Times New Roman"/>
              </a:rPr>
              <a:t>açã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otores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tr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5" dirty="0">
                <a:latin typeface="Times New Roman"/>
                <a:cs typeface="Times New Roman"/>
              </a:rPr>
              <a:t>é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relés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5" dirty="0">
                <a:latin typeface="Times New Roman"/>
                <a:cs typeface="Times New Roman"/>
              </a:rPr>
              <a:t>ca</a:t>
            </a:r>
            <a:r>
              <a:rPr sz="1800" spc="-5" dirty="0">
                <a:latin typeface="Times New Roman"/>
                <a:cs typeface="Times New Roman"/>
              </a:rPr>
              <a:t>ps</a:t>
            </a:r>
            <a:r>
              <a:rPr sz="1800" dirty="0">
                <a:latin typeface="Times New Roman"/>
                <a:cs typeface="Times New Roman"/>
              </a:rPr>
              <a:t>ulados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conté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. 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rever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ível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ite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 os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otores trabalhem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entido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rever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20" dirty="0">
                <a:latin typeface="Times New Roman"/>
                <a:cs typeface="Times New Roman"/>
              </a:rPr>
              <a:t> m</a:t>
            </a:r>
            <a:r>
              <a:rPr sz="1800" dirty="0">
                <a:latin typeface="Times New Roman"/>
                <a:cs typeface="Times New Roman"/>
              </a:rPr>
              <a:t>inutos a </a:t>
            </a:r>
            <a:r>
              <a:rPr sz="1800" spc="5" dirty="0">
                <a:latin typeface="Times New Roman"/>
                <a:cs typeface="Times New Roman"/>
              </a:rPr>
              <a:t>ca</a:t>
            </a:r>
            <a:r>
              <a:rPr sz="1800" dirty="0">
                <a:latin typeface="Times New Roman"/>
                <a:cs typeface="Times New Roman"/>
              </a:rPr>
              <a:t>da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hora para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ca</a:t>
            </a:r>
            <a:r>
              <a:rPr sz="1800" dirty="0">
                <a:latin typeface="Times New Roman"/>
                <a:cs typeface="Times New Roman"/>
              </a:rPr>
              <a:t>pa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gelo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 for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 na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uperior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hopp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9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42" y="6401029"/>
            <a:ext cx="1621025" cy="456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2000" b="0" i="1" dirty="0">
                <a:latin typeface="Times New Roman"/>
                <a:cs typeface="Times New Roman"/>
              </a:rPr>
              <a:t>E</a:t>
            </a:r>
            <a:r>
              <a:rPr sz="2000" b="0" i="1" spc="-20" dirty="0">
                <a:latin typeface="Times New Roman"/>
                <a:cs typeface="Times New Roman"/>
              </a:rPr>
              <a:t>i</a:t>
            </a:r>
            <a:r>
              <a:rPr sz="2000" b="0" i="1" spc="-5" dirty="0">
                <a:latin typeface="Times New Roman"/>
                <a:cs typeface="Times New Roman"/>
              </a:rPr>
              <a:t>x</a:t>
            </a:r>
            <a:r>
              <a:rPr sz="2000" b="0" i="1" dirty="0">
                <a:latin typeface="Times New Roman"/>
                <a:cs typeface="Times New Roman"/>
              </a:rPr>
              <a:t>o</a:t>
            </a:r>
            <a:r>
              <a:rPr sz="2000" b="0" i="1" spc="-40" dirty="0">
                <a:latin typeface="Times New Roman"/>
                <a:cs typeface="Times New Roman"/>
              </a:rPr>
              <a:t> </a:t>
            </a:r>
            <a:r>
              <a:rPr sz="2000" b="0" i="1" spc="5" dirty="0">
                <a:latin typeface="Times New Roman"/>
                <a:cs typeface="Times New Roman"/>
              </a:rPr>
              <a:t>d</a:t>
            </a:r>
            <a:r>
              <a:rPr sz="2000" b="0" i="1" dirty="0">
                <a:latin typeface="Times New Roman"/>
                <a:cs typeface="Times New Roman"/>
              </a:rPr>
              <a:t>o</a:t>
            </a:r>
            <a:r>
              <a:rPr sz="2000" b="0" i="1" spc="-25" dirty="0">
                <a:latin typeface="Times New Roman"/>
                <a:cs typeface="Times New Roman"/>
              </a:rPr>
              <a:t> </a:t>
            </a:r>
            <a:r>
              <a:rPr sz="2000" b="0" i="1" spc="5" dirty="0">
                <a:latin typeface="Times New Roman"/>
                <a:cs typeface="Times New Roman"/>
              </a:rPr>
              <a:t>mo</a:t>
            </a:r>
            <a:r>
              <a:rPr sz="2000" b="0" i="1" spc="-20" dirty="0">
                <a:latin typeface="Times New Roman"/>
                <a:cs typeface="Times New Roman"/>
              </a:rPr>
              <a:t>t</a:t>
            </a:r>
            <a:r>
              <a:rPr sz="2000" b="0" i="1" spc="5" dirty="0">
                <a:latin typeface="Times New Roman"/>
                <a:cs typeface="Times New Roman"/>
              </a:rPr>
              <a:t>o</a:t>
            </a:r>
            <a:r>
              <a:rPr sz="2000" b="0" i="1" dirty="0">
                <a:latin typeface="Times New Roman"/>
                <a:cs typeface="Times New Roman"/>
              </a:rPr>
              <a:t>r</a:t>
            </a:r>
            <a:r>
              <a:rPr sz="2000" b="0" i="1" spc="-20" dirty="0">
                <a:latin typeface="Times New Roman"/>
                <a:cs typeface="Times New Roman"/>
              </a:rPr>
              <a:t> </a:t>
            </a:r>
            <a:r>
              <a:rPr sz="2000" b="0" i="1" spc="5" dirty="0">
                <a:latin typeface="Times New Roman"/>
                <a:cs typeface="Times New Roman"/>
              </a:rPr>
              <a:t>d</a:t>
            </a:r>
            <a:r>
              <a:rPr sz="2000" b="0" i="1" dirty="0">
                <a:latin typeface="Times New Roman"/>
                <a:cs typeface="Times New Roman"/>
              </a:rPr>
              <a:t>a</a:t>
            </a:r>
            <a:r>
              <a:rPr sz="2000" b="0" i="1" spc="-25" dirty="0">
                <a:latin typeface="Times New Roman"/>
                <a:cs typeface="Times New Roman"/>
              </a:rPr>
              <a:t> </a:t>
            </a:r>
            <a:r>
              <a:rPr sz="2000" b="0" i="1" spc="-5" dirty="0">
                <a:latin typeface="Times New Roman"/>
                <a:cs typeface="Times New Roman"/>
              </a:rPr>
              <a:t>e</a:t>
            </a:r>
            <a:r>
              <a:rPr sz="2000" b="0" i="1" dirty="0">
                <a:latin typeface="Times New Roman"/>
                <a:cs typeface="Times New Roman"/>
              </a:rPr>
              <a:t>s</a:t>
            </a:r>
            <a:r>
              <a:rPr sz="2000" b="0" i="1" spc="5" dirty="0">
                <a:latin typeface="Times New Roman"/>
                <a:cs typeface="Times New Roman"/>
              </a:rPr>
              <a:t>p</a:t>
            </a:r>
            <a:r>
              <a:rPr sz="2000" b="0" i="1" spc="-10" dirty="0">
                <a:latin typeface="Times New Roman"/>
                <a:cs typeface="Times New Roman"/>
              </a:rPr>
              <a:t>i</a:t>
            </a:r>
            <a:r>
              <a:rPr sz="2000" b="0" i="1" dirty="0">
                <a:latin typeface="Times New Roman"/>
                <a:cs typeface="Times New Roman"/>
              </a:rPr>
              <a:t>r</a:t>
            </a:r>
            <a:r>
              <a:rPr sz="2000" b="0" i="1" spc="5" dirty="0">
                <a:latin typeface="Times New Roman"/>
                <a:cs typeface="Times New Roman"/>
              </a:rPr>
              <a:t>a</a:t>
            </a:r>
            <a:r>
              <a:rPr sz="2000" b="0" i="1" dirty="0">
                <a:latin typeface="Times New Roman"/>
                <a:cs typeface="Times New Roman"/>
              </a:rPr>
              <a:t>l</a:t>
            </a:r>
            <a:r>
              <a:rPr sz="2000" b="0" i="1" spc="-75" dirty="0">
                <a:latin typeface="Times New Roman"/>
                <a:cs typeface="Times New Roman"/>
              </a:rPr>
              <a:t> </a:t>
            </a:r>
            <a:r>
              <a:rPr sz="2000" b="0" i="1" dirty="0">
                <a:latin typeface="Times New Roman"/>
                <a:cs typeface="Times New Roman"/>
              </a:rPr>
              <a:t>s</a:t>
            </a:r>
            <a:r>
              <a:rPr sz="2000" b="0" i="1" spc="-5" dirty="0">
                <a:latin typeface="Times New Roman"/>
                <a:cs typeface="Times New Roman"/>
              </a:rPr>
              <a:t>e</a:t>
            </a:r>
            <a:r>
              <a:rPr sz="2000" b="0" i="1" dirty="0">
                <a:latin typeface="Times New Roman"/>
                <a:cs typeface="Times New Roman"/>
              </a:rPr>
              <a:t>m</a:t>
            </a:r>
            <a:r>
              <a:rPr sz="2000" b="0" i="1" spc="-15" dirty="0">
                <a:latin typeface="Times New Roman"/>
                <a:cs typeface="Times New Roman"/>
              </a:rPr>
              <a:t> </a:t>
            </a:r>
            <a:r>
              <a:rPr sz="2000" b="0" i="1" spc="-20" dirty="0">
                <a:latin typeface="Times New Roman"/>
                <a:cs typeface="Times New Roman"/>
              </a:rPr>
              <a:t>f</a:t>
            </a:r>
            <a:r>
              <a:rPr sz="2000" b="0" i="1" spc="-10" dirty="0">
                <a:latin typeface="Times New Roman"/>
                <a:cs typeface="Times New Roman"/>
              </a:rPr>
              <a:t>i</a:t>
            </a:r>
            <a:r>
              <a:rPr sz="2000" b="0" i="1" spc="5" dirty="0">
                <a:latin typeface="Times New Roman"/>
                <a:cs typeface="Times New Roman"/>
              </a:rPr>
              <a:t>m</a:t>
            </a:r>
            <a:r>
              <a:rPr sz="2000" b="0" i="1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42503" y="2133600"/>
            <a:ext cx="3081894" cy="2613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461475"/>
            <a:ext cx="3759530" cy="3329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03072" y="1923179"/>
            <a:ext cx="4046220" cy="354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s  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eixos  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das  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pir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is  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em  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fim   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st</a:t>
            </a:r>
            <a:r>
              <a:rPr sz="1800" spc="-10" dirty="0">
                <a:latin typeface="Times New Roman"/>
                <a:cs typeface="Times New Roman"/>
              </a:rPr>
              <a:t>ão </a:t>
            </a:r>
            <a:r>
              <a:rPr sz="1800" dirty="0">
                <a:latin typeface="Times New Roman"/>
                <a:cs typeface="Times New Roman"/>
              </a:rPr>
              <a:t>integrados 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 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três 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 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barras  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torção 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m 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força 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torque 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otor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25" dirty="0">
                <a:latin typeface="Times New Roman"/>
                <a:cs typeface="Times New Roman"/>
              </a:rPr>
              <a:t>x</a:t>
            </a:r>
            <a:r>
              <a:rPr sz="1800" dirty="0">
                <a:latin typeface="Times New Roman"/>
                <a:cs typeface="Times New Roman"/>
              </a:rPr>
              <a:t>o,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</a:t>
            </a:r>
            <a:r>
              <a:rPr sz="1800" spc="-15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ando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p</a:t>
            </a:r>
            <a:r>
              <a:rPr sz="1800" spc="-2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ral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eça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par  o  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lo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  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indr</a:t>
            </a:r>
            <a:r>
              <a:rPr sz="1800" spc="-1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bar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as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 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spc="-15" dirty="0">
                <a:latin typeface="Times New Roman"/>
                <a:cs typeface="Times New Roman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ce</a:t>
            </a:r>
            <a:r>
              <a:rPr sz="1800" dirty="0">
                <a:latin typeface="Times New Roman"/>
                <a:cs typeface="Times New Roman"/>
              </a:rPr>
              <a:t>m  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  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ta</a:t>
            </a:r>
            <a:r>
              <a:rPr sz="1800" dirty="0">
                <a:latin typeface="Times New Roman"/>
                <a:cs typeface="Times New Roman"/>
              </a:rPr>
              <a:t>l  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ei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  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qu</a:t>
            </a:r>
            <a:r>
              <a:rPr sz="1800" dirty="0">
                <a:latin typeface="Times New Roman"/>
                <a:cs typeface="Times New Roman"/>
              </a:rPr>
              <a:t>e  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  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g</a:t>
            </a:r>
            <a:r>
              <a:rPr sz="1800" spc="-20" dirty="0">
                <a:latin typeface="Times New Roman"/>
                <a:cs typeface="Times New Roman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  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um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5" dirty="0">
                <a:latin typeface="Times New Roman"/>
                <a:cs typeface="Times New Roman"/>
              </a:rPr>
              <a:t>aç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p</a:t>
            </a:r>
            <a:r>
              <a:rPr sz="1800" spc="-2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açã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s 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p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no</a:t>
            </a:r>
            <a:r>
              <a:rPr sz="1800" dirty="0">
                <a:latin typeface="Times New Roman"/>
                <a:cs typeface="Times New Roman"/>
              </a:rPr>
              <a:t>s 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que </a:t>
            </a:r>
            <a:r>
              <a:rPr sz="1800" dirty="0">
                <a:latin typeface="Times New Roman"/>
                <a:cs typeface="Times New Roman"/>
              </a:rPr>
              <a:t>unem 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ei</a:t>
            </a:r>
            <a:r>
              <a:rPr sz="1800" spc="-15" dirty="0">
                <a:latin typeface="Times New Roman"/>
                <a:cs typeface="Times New Roman"/>
              </a:rPr>
              <a:t>x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p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spc="-2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 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-1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m 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ei</a:t>
            </a:r>
            <a:r>
              <a:rPr sz="1800" spc="-15" dirty="0">
                <a:latin typeface="Times New Roman"/>
                <a:cs typeface="Times New Roman"/>
              </a:rPr>
              <a:t>x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do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oto</a:t>
            </a:r>
            <a:r>
              <a:rPr sz="1800" spc="-19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ixo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ir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em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</a:t>
            </a:r>
            <a:r>
              <a:rPr sz="1800" spc="-15" dirty="0">
                <a:latin typeface="Times New Roman"/>
                <a:cs typeface="Times New Roman"/>
              </a:rPr>
              <a:t>b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tura de  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â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   na   par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   fro</a:t>
            </a:r>
            <a:r>
              <a:rPr sz="1800" spc="-2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tal  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ond</a:t>
            </a:r>
            <a:r>
              <a:rPr sz="1800" dirty="0">
                <a:latin typeface="Times New Roman"/>
                <a:cs typeface="Times New Roman"/>
              </a:rPr>
              <a:t>e  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tem </a:t>
            </a:r>
            <a:r>
              <a:rPr sz="1800" dirty="0">
                <a:latin typeface="Times New Roman"/>
                <a:cs typeface="Times New Roman"/>
              </a:rPr>
              <a:t>fr</a:t>
            </a:r>
            <a:r>
              <a:rPr sz="1800" spc="5" dirty="0">
                <a:latin typeface="Times New Roman"/>
                <a:cs typeface="Times New Roman"/>
              </a:rPr>
              <a:t>icçã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</a:t>
            </a:r>
            <a:r>
              <a:rPr sz="1800" dirty="0">
                <a:latin typeface="Times New Roman"/>
                <a:cs typeface="Times New Roman"/>
              </a:rPr>
              <a:t>lo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â</a:t>
            </a:r>
            <a:r>
              <a:rPr sz="1800" dirty="0">
                <a:latin typeface="Times New Roman"/>
                <a:cs typeface="Times New Roman"/>
              </a:rPr>
              <a:t>ni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</a:t>
            </a:r>
            <a:r>
              <a:rPr sz="1800" spc="-15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v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ta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 o   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</a:t>
            </a:r>
            <a:r>
              <a:rPr sz="1800" spc="-15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to   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enetre    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o    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spc="-25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te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r    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do </a:t>
            </a:r>
            <a:r>
              <a:rPr sz="1800" dirty="0">
                <a:latin typeface="Times New Roman"/>
                <a:cs typeface="Times New Roman"/>
              </a:rPr>
              <a:t>equipa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ento.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42" y="6401029"/>
            <a:ext cx="1621025" cy="456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67005">
              <a:lnSpc>
                <a:spcPct val="100000"/>
              </a:lnSpc>
            </a:pPr>
            <a:r>
              <a:rPr sz="2000" b="0" i="1" spc="5" dirty="0">
                <a:latin typeface="Times New Roman"/>
                <a:cs typeface="Times New Roman"/>
              </a:rPr>
              <a:t>S</a:t>
            </a:r>
            <a:r>
              <a:rPr sz="2000" b="0" i="1" spc="-5" dirty="0">
                <a:latin typeface="Times New Roman"/>
                <a:cs typeface="Times New Roman"/>
              </a:rPr>
              <a:t>e</a:t>
            </a:r>
            <a:r>
              <a:rPr sz="2000" b="0" i="1" spc="5" dirty="0">
                <a:latin typeface="Times New Roman"/>
                <a:cs typeface="Times New Roman"/>
              </a:rPr>
              <a:t>n</a:t>
            </a:r>
            <a:r>
              <a:rPr sz="2000" b="0" i="1" dirty="0">
                <a:latin typeface="Times New Roman"/>
                <a:cs typeface="Times New Roman"/>
              </a:rPr>
              <a:t>s</a:t>
            </a:r>
            <a:r>
              <a:rPr sz="2000" b="0" i="1" spc="5" dirty="0">
                <a:latin typeface="Times New Roman"/>
                <a:cs typeface="Times New Roman"/>
              </a:rPr>
              <a:t>o</a:t>
            </a:r>
            <a:r>
              <a:rPr sz="2000" b="0" i="1" spc="-75" dirty="0">
                <a:latin typeface="Times New Roman"/>
                <a:cs typeface="Times New Roman"/>
              </a:rPr>
              <a:t>r</a:t>
            </a:r>
            <a:r>
              <a:rPr sz="2000" b="0" i="1" spc="-5" dirty="0">
                <a:latin typeface="Times New Roman"/>
                <a:cs typeface="Times New Roman"/>
              </a:rPr>
              <a:t>e</a:t>
            </a:r>
            <a:r>
              <a:rPr sz="2000" b="0" i="1" dirty="0">
                <a:latin typeface="Times New Roman"/>
                <a:cs typeface="Times New Roman"/>
              </a:rPr>
              <a:t>s</a:t>
            </a:r>
            <a:r>
              <a:rPr sz="2000" b="0" i="1" spc="-120" dirty="0">
                <a:latin typeface="Times New Roman"/>
                <a:cs typeface="Times New Roman"/>
              </a:rPr>
              <a:t> </a:t>
            </a:r>
            <a:r>
              <a:rPr sz="2000" b="0" i="1" spc="5" dirty="0">
                <a:latin typeface="Times New Roman"/>
                <a:cs typeface="Times New Roman"/>
              </a:rPr>
              <a:t>d</a:t>
            </a:r>
            <a:r>
              <a:rPr sz="2000" b="0" i="1" dirty="0">
                <a:latin typeface="Times New Roman"/>
                <a:cs typeface="Times New Roman"/>
              </a:rPr>
              <a:t>e</a:t>
            </a:r>
            <a:r>
              <a:rPr sz="2000" b="0" i="1" spc="-10" dirty="0">
                <a:latin typeface="Times New Roman"/>
                <a:cs typeface="Times New Roman"/>
              </a:rPr>
              <a:t> t</a:t>
            </a:r>
            <a:r>
              <a:rPr sz="2000" b="0" i="1" spc="5" dirty="0">
                <a:latin typeface="Times New Roman"/>
                <a:cs typeface="Times New Roman"/>
              </a:rPr>
              <a:t>o</a:t>
            </a:r>
            <a:r>
              <a:rPr sz="2000" b="0" i="1" spc="-75" dirty="0">
                <a:latin typeface="Times New Roman"/>
                <a:cs typeface="Times New Roman"/>
              </a:rPr>
              <a:t>r</a:t>
            </a:r>
            <a:r>
              <a:rPr sz="2000" b="0" i="1" spc="5" dirty="0">
                <a:latin typeface="Times New Roman"/>
                <a:cs typeface="Times New Roman"/>
              </a:rPr>
              <a:t>que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50" y="1752600"/>
            <a:ext cx="746125" cy="139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487" y="1752600"/>
            <a:ext cx="3668711" cy="2608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4079875"/>
            <a:ext cx="3962400" cy="2168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21628" y="2142979"/>
            <a:ext cx="29311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6075" algn="l"/>
                <a:tab pos="1143000" algn="l"/>
                <a:tab pos="1531620" algn="l"/>
                <a:tab pos="2330450" algn="l"/>
                <a:tab pos="2590800" algn="l"/>
              </a:tabLst>
            </a:pPr>
            <a:r>
              <a:rPr sz="2000" dirty="0">
                <a:latin typeface="Times New Roman"/>
                <a:cs typeface="Times New Roman"/>
              </a:rPr>
              <a:t>O	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	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	é	</a:t>
            </a:r>
            <a:r>
              <a:rPr sz="2000" spc="5" dirty="0">
                <a:latin typeface="Times New Roman"/>
                <a:cs typeface="Times New Roman"/>
              </a:rPr>
              <a:t>um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2066" y="2142979"/>
            <a:ext cx="11341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1373" y="2447880"/>
            <a:ext cx="349757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24000" algn="l"/>
                <a:tab pos="2531110" algn="l"/>
              </a:tabLst>
            </a:pPr>
            <a:r>
              <a:rPr sz="2000" spc="-5" dirty="0">
                <a:latin typeface="Times New Roman"/>
                <a:cs typeface="Times New Roman"/>
              </a:rPr>
              <a:t>ele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rô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	</a:t>
            </a:r>
            <a:r>
              <a:rPr sz="2000" spc="5" dirty="0">
                <a:latin typeface="Times New Roman"/>
                <a:cs typeface="Times New Roman"/>
              </a:rPr>
              <a:t>ó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	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5261" y="2447880"/>
            <a:ext cx="3625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por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7884" y="2752780"/>
            <a:ext cx="4359910" cy="271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ob</a:t>
            </a:r>
            <a:r>
              <a:rPr sz="2000" spc="5" dirty="0">
                <a:latin typeface="Times New Roman"/>
                <a:cs typeface="Times New Roman"/>
              </a:rPr>
              <a:t>j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  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  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4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z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ix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ei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 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í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 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5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ro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  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   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u  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on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é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67005">
              <a:lnSpc>
                <a:spcPts val="2390"/>
              </a:lnSpc>
            </a:pPr>
            <a:r>
              <a:rPr sz="2000" b="0" i="1" spc="5" dirty="0">
                <a:latin typeface="Times New Roman"/>
                <a:cs typeface="Times New Roman"/>
              </a:rPr>
              <a:t>S</a:t>
            </a:r>
            <a:r>
              <a:rPr sz="2000" b="0" i="1" spc="-5" dirty="0">
                <a:latin typeface="Times New Roman"/>
                <a:cs typeface="Times New Roman"/>
              </a:rPr>
              <a:t>e</a:t>
            </a:r>
            <a:r>
              <a:rPr sz="2000" b="0" i="1" spc="5" dirty="0">
                <a:latin typeface="Times New Roman"/>
                <a:cs typeface="Times New Roman"/>
              </a:rPr>
              <a:t>n</a:t>
            </a:r>
            <a:r>
              <a:rPr sz="2000" b="0" i="1" dirty="0">
                <a:latin typeface="Times New Roman"/>
                <a:cs typeface="Times New Roman"/>
              </a:rPr>
              <a:t>s</a:t>
            </a:r>
            <a:r>
              <a:rPr sz="2000" b="0" i="1" spc="5" dirty="0">
                <a:latin typeface="Times New Roman"/>
                <a:cs typeface="Times New Roman"/>
              </a:rPr>
              <a:t>o</a:t>
            </a:r>
            <a:r>
              <a:rPr sz="2000" b="0" i="1" spc="-75" dirty="0">
                <a:latin typeface="Times New Roman"/>
                <a:cs typeface="Times New Roman"/>
              </a:rPr>
              <a:t>r</a:t>
            </a:r>
            <a:r>
              <a:rPr sz="2000" b="0" i="1" spc="-5" dirty="0">
                <a:latin typeface="Times New Roman"/>
                <a:cs typeface="Times New Roman"/>
              </a:rPr>
              <a:t>e</a:t>
            </a:r>
            <a:r>
              <a:rPr sz="2000" b="0" i="1" dirty="0">
                <a:latin typeface="Times New Roman"/>
                <a:cs typeface="Times New Roman"/>
              </a:rPr>
              <a:t>s</a:t>
            </a:r>
            <a:r>
              <a:rPr sz="2000" b="0" i="1" spc="-120" dirty="0">
                <a:latin typeface="Times New Roman"/>
                <a:cs typeface="Times New Roman"/>
              </a:rPr>
              <a:t> </a:t>
            </a:r>
            <a:r>
              <a:rPr sz="2000" b="0" i="1" spc="5" dirty="0">
                <a:latin typeface="Times New Roman"/>
                <a:cs typeface="Times New Roman"/>
              </a:rPr>
              <a:t>d</a:t>
            </a:r>
            <a:r>
              <a:rPr sz="2000" b="0" i="1" dirty="0">
                <a:latin typeface="Times New Roman"/>
                <a:cs typeface="Times New Roman"/>
              </a:rPr>
              <a:t>e</a:t>
            </a:r>
            <a:r>
              <a:rPr sz="2000" b="0" i="1" spc="-10" dirty="0">
                <a:latin typeface="Times New Roman"/>
                <a:cs typeface="Times New Roman"/>
              </a:rPr>
              <a:t> t</a:t>
            </a:r>
            <a:r>
              <a:rPr sz="2000" b="0" i="1" spc="-5" dirty="0">
                <a:latin typeface="Times New Roman"/>
                <a:cs typeface="Times New Roman"/>
              </a:rPr>
              <a:t>e</a:t>
            </a:r>
            <a:r>
              <a:rPr sz="2000" b="0" i="1" spc="5" dirty="0">
                <a:latin typeface="Times New Roman"/>
                <a:cs typeface="Times New Roman"/>
              </a:rPr>
              <a:t>mp</a:t>
            </a:r>
            <a:r>
              <a:rPr sz="2000" b="0" i="1" spc="-5" dirty="0">
                <a:latin typeface="Times New Roman"/>
                <a:cs typeface="Times New Roman"/>
              </a:rPr>
              <a:t>e</a:t>
            </a:r>
            <a:r>
              <a:rPr sz="2000" b="0" i="1" dirty="0">
                <a:latin typeface="Times New Roman"/>
                <a:cs typeface="Times New Roman"/>
              </a:rPr>
              <a:t>r</a:t>
            </a:r>
            <a:r>
              <a:rPr sz="2000" b="0" i="1" spc="5" dirty="0">
                <a:latin typeface="Times New Roman"/>
                <a:cs typeface="Times New Roman"/>
              </a:rPr>
              <a:t>a</a:t>
            </a:r>
            <a:r>
              <a:rPr sz="2000" b="0" i="1" spc="-10" dirty="0">
                <a:latin typeface="Times New Roman"/>
                <a:cs typeface="Times New Roman"/>
              </a:rPr>
              <a:t>t</a:t>
            </a:r>
            <a:r>
              <a:rPr sz="2000" b="0" i="1" spc="5" dirty="0">
                <a:latin typeface="Times New Roman"/>
                <a:cs typeface="Times New Roman"/>
              </a:rPr>
              <a:t>u</a:t>
            </a:r>
            <a:r>
              <a:rPr sz="2000" b="0" i="1" dirty="0">
                <a:latin typeface="Times New Roman"/>
                <a:cs typeface="Times New Roman"/>
              </a:rPr>
              <a:t>ra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061105"/>
            <a:ext cx="3179762" cy="1819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1095" y="4038600"/>
            <a:ext cx="5057772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0628" y="1872381"/>
            <a:ext cx="8545830" cy="160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-3175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ores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peratura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ã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tores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nte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à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10" dirty="0">
                <a:latin typeface="Times New Roman"/>
                <a:cs typeface="Times New Roman"/>
              </a:rPr>
              <a:t>ac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letrôn</a:t>
            </a:r>
            <a:r>
              <a:rPr sz="1800" spc="-2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spc="-10" dirty="0">
                <a:latin typeface="Times New Roman"/>
                <a:cs typeface="Times New Roman"/>
              </a:rPr>
              <a:t>a,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ã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2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il</a:t>
            </a:r>
            <a:r>
              <a:rPr sz="1800" spc="-2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z</a:t>
            </a:r>
            <a:r>
              <a:rPr sz="1800" spc="-2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dos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pelo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q</a:t>
            </a:r>
            <a:r>
              <a:rPr sz="1800" spc="-15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ip</a:t>
            </a:r>
            <a:r>
              <a:rPr sz="1800" spc="-2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ento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</a:t>
            </a:r>
            <a:r>
              <a:rPr sz="1800" spc="-2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rolar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ura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odo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</a:t>
            </a:r>
            <a:r>
              <a:rPr sz="1800" spc="-2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quando o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odo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açã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ta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hill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spc="-15" dirty="0">
                <a:latin typeface="Times New Roman"/>
                <a:cs typeface="Times New Roman"/>
              </a:rPr>
              <a:t>fr</a:t>
            </a:r>
            <a:r>
              <a:rPr sz="1800" dirty="0">
                <a:latin typeface="Times New Roman"/>
                <a:cs typeface="Times New Roman"/>
              </a:rPr>
              <a:t>io),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devem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ter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tu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produto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à 35º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spc="-25" dirty="0">
                <a:latin typeface="Times New Roman"/>
                <a:cs typeface="Times New Roman"/>
              </a:rPr>
              <a:t>5</a:t>
            </a:r>
            <a:r>
              <a:rPr sz="1800" dirty="0">
                <a:latin typeface="Times New Roman"/>
                <a:cs typeface="Times New Roman"/>
              </a:rPr>
              <a:t>º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eus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alores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ê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v</a:t>
            </a:r>
            <a:r>
              <a:rPr sz="1800" spc="-2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oh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à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</a:t>
            </a:r>
            <a:r>
              <a:rPr sz="1800" spc="-25" dirty="0">
                <a:latin typeface="Times New Roman"/>
                <a:cs typeface="Times New Roman"/>
              </a:rPr>
              <a:t>7</a:t>
            </a:r>
            <a:r>
              <a:rPr sz="1800" dirty="0">
                <a:latin typeface="Times New Roman"/>
                <a:cs typeface="Times New Roman"/>
              </a:rPr>
              <a:t>º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5650 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à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25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º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320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g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5" dirty="0">
                <a:latin typeface="Times New Roman"/>
                <a:cs typeface="Times New Roman"/>
              </a:rPr>
              <a:t>p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açã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V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ir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-15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ito,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à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peratu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bi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7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à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37º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aberto.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49" y="6370104"/>
            <a:ext cx="1621021" cy="465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" y="1242060"/>
            <a:ext cx="3044949" cy="49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860" y="1242060"/>
            <a:ext cx="848866" cy="499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3155" y="1290827"/>
            <a:ext cx="420621" cy="4480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4116" y="1290828"/>
            <a:ext cx="426719" cy="4480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934" rIns="0" bIns="0" rtlCol="0">
            <a:spAutoFit/>
          </a:bodyPr>
          <a:lstStyle/>
          <a:p>
            <a:pPr marL="90805">
              <a:lnSpc>
                <a:spcPts val="2870"/>
              </a:lnSpc>
            </a:pPr>
            <a:r>
              <a:rPr spc="-5" dirty="0"/>
              <a:t>S</a:t>
            </a:r>
            <a:r>
              <a:rPr dirty="0"/>
              <a:t>istema</a:t>
            </a:r>
            <a:r>
              <a:rPr spc="-60" dirty="0"/>
              <a:t> </a:t>
            </a:r>
            <a:r>
              <a:rPr spc="-5" dirty="0"/>
              <a:t>d</a:t>
            </a:r>
            <a:r>
              <a:rPr dirty="0"/>
              <a:t>e </a:t>
            </a:r>
            <a:r>
              <a:rPr spc="-50" dirty="0"/>
              <a:t>r</a:t>
            </a:r>
            <a:r>
              <a:rPr dirty="0"/>
              <a:t>efriger</a:t>
            </a:r>
            <a:r>
              <a:rPr spc="-5" dirty="0"/>
              <a:t>a</a:t>
            </a:r>
            <a:r>
              <a:rPr dirty="0"/>
              <a:t>ção</a:t>
            </a:r>
          </a:p>
        </p:txBody>
      </p:sp>
      <p:sp>
        <p:nvSpPr>
          <p:cNvPr id="7" name="object 7"/>
          <p:cNvSpPr/>
          <p:nvPr/>
        </p:nvSpPr>
        <p:spPr>
          <a:xfrm>
            <a:off x="228600" y="2971800"/>
            <a:ext cx="8686799" cy="33527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228" y="1872381"/>
            <a:ext cx="8823325" cy="105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refrigeração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 um</a:t>
            </a:r>
            <a:r>
              <a:rPr sz="1800" spc="-5" dirty="0">
                <a:latin typeface="Times New Roman"/>
                <a:cs typeface="Times New Roman"/>
              </a:rPr>
              <a:t> 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 convencional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evaporador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ub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7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gido,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orção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 </a:t>
            </a:r>
            <a:r>
              <a:rPr sz="1800" spc="5" dirty="0">
                <a:latin typeface="Times New Roman"/>
                <a:cs typeface="Times New Roman"/>
              </a:rPr>
              <a:t>ca</a:t>
            </a:r>
            <a:r>
              <a:rPr sz="1800" dirty="0">
                <a:latin typeface="Times New Roman"/>
                <a:cs typeface="Times New Roman"/>
              </a:rPr>
              <a:t>lor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faz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 água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até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 for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gelo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 for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frozen.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ca</a:t>
            </a:r>
            <a:r>
              <a:rPr sz="1800" spc="-7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ga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gás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refrigerante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312g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R404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ec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enda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pre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ea</a:t>
            </a:r>
            <a:r>
              <a:rPr sz="1800" dirty="0">
                <a:latin typeface="Times New Roman"/>
                <a:cs typeface="Times New Roman"/>
              </a:rPr>
              <a:t>li</a:t>
            </a:r>
            <a:r>
              <a:rPr sz="1800" spc="5" dirty="0">
                <a:latin typeface="Times New Roman"/>
                <a:cs typeface="Times New Roman"/>
              </a:rPr>
              <a:t>za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ca</a:t>
            </a:r>
            <a:r>
              <a:rPr sz="1800" spc="-7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ga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gás por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o, 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erve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dirty="0">
                <a:latin typeface="Times New Roman"/>
                <a:cs typeface="Times New Roman"/>
              </a:rPr>
              <a:t>egurar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elhor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funcion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4240" y="1828800"/>
            <a:ext cx="2011359" cy="4343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8600" y="1828800"/>
            <a:ext cx="2813049" cy="434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0119" y="1320654"/>
            <a:ext cx="3548379" cy="500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5" dirty="0">
                <a:latin typeface="Times New Roman"/>
                <a:cs typeface="Times New Roman"/>
              </a:rPr>
              <a:t>C</a:t>
            </a:r>
            <a:r>
              <a:rPr sz="2000" i="1" spc="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m</a:t>
            </a:r>
            <a:r>
              <a:rPr sz="2000" i="1" spc="5" dirty="0">
                <a:latin typeface="Times New Roman"/>
                <a:cs typeface="Times New Roman"/>
              </a:rPr>
              <a:t>p</a:t>
            </a:r>
            <a:r>
              <a:rPr sz="2000" i="1" spc="-145" dirty="0">
                <a:latin typeface="Times New Roman"/>
                <a:cs typeface="Times New Roman"/>
              </a:rPr>
              <a:t>r</a:t>
            </a:r>
            <a:r>
              <a:rPr sz="2000" i="1" spc="-5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ss</a:t>
            </a:r>
            <a:r>
              <a:rPr sz="2000" i="1" spc="5" dirty="0"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 marL="12700" marR="5080" indent="635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ét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 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404A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230</a:t>
            </a:r>
            <a:r>
              <a:rPr sz="2000" spc="-43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por u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é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rf</a:t>
            </a:r>
            <a:r>
              <a:rPr sz="2000" spc="-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laca elet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ôn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1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pon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ca</a:t>
            </a:r>
            <a:r>
              <a:rPr sz="2000" spc="-7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azer ci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fr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çã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5" dirty="0">
                <a:latin typeface="Times New Roman"/>
                <a:cs typeface="Times New Roman"/>
              </a:rPr>
              <a:t>cal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sf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6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 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ece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rre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fr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 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nd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aç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cção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 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â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et</a:t>
            </a:r>
            <a:r>
              <a:rPr sz="2000" dirty="0">
                <a:latin typeface="Times New Roman"/>
                <a:cs typeface="Times New Roman"/>
              </a:rPr>
              <a:t>ro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ta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vu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do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57</a:t>
            </a:fld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734" rIns="0" bIns="0" rtlCol="0">
            <a:spAutoFit/>
          </a:bodyPr>
          <a:lstStyle/>
          <a:p>
            <a:pPr marL="90805">
              <a:lnSpc>
                <a:spcPts val="2870"/>
              </a:lnSpc>
            </a:pPr>
            <a:r>
              <a:rPr b="0" i="1" spc="-5" dirty="0">
                <a:latin typeface="Times New Roman"/>
                <a:cs typeface="Times New Roman"/>
              </a:rPr>
              <a:t>P</a:t>
            </a:r>
            <a:r>
              <a:rPr b="0" i="1" spc="-85" dirty="0">
                <a:latin typeface="Times New Roman"/>
                <a:cs typeface="Times New Roman"/>
              </a:rPr>
              <a:t>r</a:t>
            </a:r>
            <a:r>
              <a:rPr b="0" i="1" dirty="0">
                <a:latin typeface="Times New Roman"/>
                <a:cs typeface="Times New Roman"/>
              </a:rPr>
              <a:t>otetor</a:t>
            </a:r>
            <a:r>
              <a:rPr b="0" i="1" spc="-7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tér</a:t>
            </a:r>
            <a:r>
              <a:rPr b="0" i="1" spc="-5" dirty="0">
                <a:latin typeface="Times New Roman"/>
                <a:cs typeface="Times New Roman"/>
              </a:rPr>
              <a:t>m</a:t>
            </a:r>
            <a:r>
              <a:rPr b="0" i="1" dirty="0">
                <a:latin typeface="Times New Roman"/>
                <a:cs typeface="Times New Roman"/>
              </a:rPr>
              <a:t>ico</a:t>
            </a:r>
            <a:r>
              <a:rPr b="0" i="1" spc="-5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do co</a:t>
            </a:r>
            <a:r>
              <a:rPr b="0" i="1" spc="-5" dirty="0">
                <a:latin typeface="Times New Roman"/>
                <a:cs typeface="Times New Roman"/>
              </a:rPr>
              <a:t>m</a:t>
            </a:r>
            <a:r>
              <a:rPr b="0" i="1" dirty="0">
                <a:latin typeface="Times New Roman"/>
                <a:cs typeface="Times New Roman"/>
              </a:rPr>
              <a:t>p</a:t>
            </a:r>
            <a:r>
              <a:rPr b="0" i="1" spc="-85" dirty="0">
                <a:latin typeface="Times New Roman"/>
                <a:cs typeface="Times New Roman"/>
              </a:rPr>
              <a:t>r</a:t>
            </a:r>
            <a:r>
              <a:rPr b="0" i="1" dirty="0">
                <a:latin typeface="Times New Roman"/>
                <a:cs typeface="Times New Roman"/>
              </a:rPr>
              <a:t>essor</a:t>
            </a:r>
          </a:p>
        </p:txBody>
      </p:sp>
      <p:sp>
        <p:nvSpPr>
          <p:cNvPr id="3" name="object 3"/>
          <p:cNvSpPr/>
          <p:nvPr/>
        </p:nvSpPr>
        <p:spPr>
          <a:xfrm>
            <a:off x="1905000" y="3886200"/>
            <a:ext cx="2339973" cy="230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4822" y="3913089"/>
            <a:ext cx="1169984" cy="1289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4644" y="3886200"/>
            <a:ext cx="2460621" cy="2362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4644" y="3886200"/>
            <a:ext cx="2460625" cy="2362200"/>
          </a:xfrm>
          <a:custGeom>
            <a:avLst/>
            <a:gdLst/>
            <a:ahLst/>
            <a:cxnLst/>
            <a:rect l="l" t="t" r="r" b="b"/>
            <a:pathLst>
              <a:path w="2460625" h="2362200">
                <a:moveTo>
                  <a:pt x="0" y="0"/>
                </a:moveTo>
                <a:lnTo>
                  <a:pt x="2460624" y="0"/>
                </a:lnTo>
                <a:lnTo>
                  <a:pt x="2460624" y="2362200"/>
                </a:lnTo>
                <a:lnTo>
                  <a:pt x="0" y="2362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0628" y="1796181"/>
            <a:ext cx="8388350" cy="187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indent="-12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protetor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tér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ico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5" dirty="0">
                <a:latin typeface="Times New Roman"/>
                <a:cs typeface="Times New Roman"/>
              </a:rPr>
              <a:t> c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4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encontra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talado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á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conexão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bornes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o, 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5" dirty="0">
                <a:latin typeface="Times New Roman"/>
                <a:cs typeface="Times New Roman"/>
              </a:rPr>
              <a:t>ac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protetor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tér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ico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 encontra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junto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corpo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 que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 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ec</a:t>
            </a:r>
            <a:r>
              <a:rPr sz="1800" dirty="0">
                <a:latin typeface="Times New Roman"/>
                <a:cs typeface="Times New Roman"/>
              </a:rPr>
              <a:t>te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peratura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dirty="0">
                <a:latin typeface="Times New Roman"/>
                <a:cs typeface="Times New Roman"/>
              </a:rPr>
              <a:t>im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 o</a:t>
            </a:r>
            <a:r>
              <a:rPr sz="1800" spc="5" dirty="0">
                <a:latin typeface="Times New Roman"/>
                <a:cs typeface="Times New Roman"/>
              </a:rPr>
              <a:t> c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corrente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uper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qu</a:t>
            </a:r>
            <a:r>
              <a:rPr sz="1800" spc="5" dirty="0">
                <a:latin typeface="Times New Roman"/>
                <a:cs typeface="Times New Roman"/>
              </a:rPr>
              <a:t>ec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fazendo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dirty="0">
                <a:latin typeface="Times New Roman"/>
                <a:cs typeface="Times New Roman"/>
              </a:rPr>
              <a:t>im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 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contato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elétrico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protetor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tér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ico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abra interro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pendo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ene</a:t>
            </a:r>
            <a:r>
              <a:rPr sz="1800" spc="-7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gia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5" dirty="0">
                <a:latin typeface="Times New Roman"/>
                <a:cs typeface="Times New Roman"/>
              </a:rPr>
              <a:t> c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9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 O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ss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pode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uper</a:t>
            </a:r>
            <a:r>
              <a:rPr sz="1800" spc="5" dirty="0">
                <a:latin typeface="Times New Roman"/>
                <a:cs typeface="Times New Roman"/>
              </a:rPr>
              <a:t> a</a:t>
            </a:r>
            <a:r>
              <a:rPr sz="1800" dirty="0">
                <a:latin typeface="Times New Roman"/>
                <a:cs typeface="Times New Roman"/>
              </a:rPr>
              <a:t>qu</a:t>
            </a:r>
            <a:r>
              <a:rPr sz="1800" spc="5" dirty="0">
                <a:latin typeface="Times New Roman"/>
                <a:cs typeface="Times New Roman"/>
              </a:rPr>
              <a:t>ece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baixa conden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açã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(filtro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ujo), por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não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ligar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nunca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(relé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defeituo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o)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baixa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ten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ão na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ali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nt</a:t>
            </a:r>
            <a:r>
              <a:rPr sz="1800" spc="5" dirty="0">
                <a:latin typeface="Times New Roman"/>
                <a:cs typeface="Times New Roman"/>
              </a:rPr>
              <a:t>açã</a:t>
            </a:r>
            <a:r>
              <a:rPr sz="1800" dirty="0">
                <a:latin typeface="Times New Roman"/>
                <a:cs typeface="Times New Roman"/>
              </a:rPr>
              <a:t>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58</a:t>
            </a:fld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822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b="0" i="1" spc="-5" dirty="0">
                <a:latin typeface="Times New Roman"/>
                <a:cs typeface="Times New Roman"/>
              </a:rPr>
              <a:t>R</a:t>
            </a:r>
            <a:r>
              <a:rPr b="0" i="1" dirty="0">
                <a:latin typeface="Times New Roman"/>
                <a:cs typeface="Times New Roman"/>
              </a:rPr>
              <a:t>elé</a:t>
            </a:r>
            <a:r>
              <a:rPr b="0" i="1" spc="-7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de</a:t>
            </a:r>
            <a:r>
              <a:rPr b="0" i="1" spc="-1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partida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2627883"/>
            <a:ext cx="1709736" cy="273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92146" y="2286000"/>
            <a:ext cx="1470012" cy="3200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21119" y="2235054"/>
            <a:ext cx="4330065" cy="302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é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m 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et</a:t>
            </a:r>
            <a:r>
              <a:rPr sz="2000" spc="-15" dirty="0">
                <a:latin typeface="Times New Roman"/>
                <a:cs typeface="Times New Roman"/>
              </a:rPr>
              <a:t>á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ob 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bob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nó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 se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ect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bob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al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rra</a:t>
            </a:r>
            <a:r>
              <a:rPr sz="2000" spc="5" dirty="0">
                <a:latin typeface="Times New Roman"/>
                <a:cs typeface="Times New Roman"/>
              </a:rPr>
              <a:t>nq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6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vo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ece</a:t>
            </a:r>
            <a:r>
              <a:rPr sz="2000" dirty="0">
                <a:latin typeface="Times New Roman"/>
                <a:cs typeface="Times New Roman"/>
              </a:rPr>
              <a:t>ssár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bob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rra</a:t>
            </a:r>
            <a:r>
              <a:rPr sz="2000" spc="5" dirty="0">
                <a:latin typeface="Times New Roman"/>
                <a:cs typeface="Times New Roman"/>
              </a:rPr>
              <a:t>nq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6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bob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rra</a:t>
            </a:r>
            <a:r>
              <a:rPr sz="2000" spc="5" dirty="0">
                <a:latin typeface="Times New Roman"/>
                <a:cs typeface="Times New Roman"/>
              </a:rPr>
              <a:t>nq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é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za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bob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ho.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59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92451" y="1271016"/>
            <a:ext cx="717801" cy="74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43295" y="1535107"/>
            <a:ext cx="547751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indent="-1270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A </a:t>
            </a:r>
            <a:r>
              <a:rPr sz="1600" b="1" spc="-105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Times New Roman"/>
                <a:cs typeface="Times New Roman"/>
              </a:rPr>
              <a:t>U</a:t>
            </a:r>
            <a:r>
              <a:rPr sz="1600" b="1" spc="-305" dirty="0">
                <a:latin typeface="Times New Roman"/>
                <a:cs typeface="Times New Roman"/>
              </a:rPr>
              <a:t>L</a:t>
            </a:r>
            <a:r>
              <a:rPr sz="1600" b="1" spc="-5" dirty="0">
                <a:latin typeface="Times New Roman"/>
                <a:cs typeface="Times New Roman"/>
              </a:rPr>
              <a:t>T</a:t>
            </a:r>
            <a:r>
              <a:rPr sz="1600" b="1" spc="-45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é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u</a:t>
            </a:r>
            <a:r>
              <a:rPr sz="1600" b="1" spc="-5" dirty="0">
                <a:latin typeface="Times New Roman"/>
                <a:cs typeface="Times New Roman"/>
              </a:rPr>
              <a:t>m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equip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40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0" dirty="0">
                <a:latin typeface="Times New Roman"/>
                <a:cs typeface="Times New Roman"/>
              </a:rPr>
              <a:t>n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que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ssuí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20" dirty="0">
                <a:latin typeface="Times New Roman"/>
                <a:cs typeface="Times New Roman"/>
              </a:rPr>
              <a:t>p</a:t>
            </a:r>
            <a:r>
              <a:rPr sz="1600" b="1" spc="-10" dirty="0">
                <a:latin typeface="Times New Roman"/>
                <a:cs typeface="Times New Roman"/>
              </a:rPr>
              <a:t>e</a:t>
            </a:r>
            <a:r>
              <a:rPr sz="1600" b="1" spc="-5" dirty="0">
                <a:latin typeface="Times New Roman"/>
                <a:cs typeface="Times New Roman"/>
              </a:rPr>
              <a:t>n</a:t>
            </a:r>
            <a:r>
              <a:rPr sz="1600" b="1" spc="-15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4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m</a:t>
            </a:r>
            <a:r>
              <a:rPr sz="1600" b="1" spc="-15" dirty="0">
                <a:latin typeface="Times New Roman"/>
                <a:cs typeface="Times New Roman"/>
              </a:rPr>
              <a:t>ó</a:t>
            </a:r>
            <a:r>
              <a:rPr sz="1600" b="1" spc="-20" dirty="0">
                <a:latin typeface="Times New Roman"/>
                <a:cs typeface="Times New Roman"/>
              </a:rPr>
              <a:t>dul</a:t>
            </a:r>
            <a:r>
              <a:rPr sz="1600" b="1" spc="-15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s in</a:t>
            </a:r>
            <a:r>
              <a:rPr sz="1600" b="1" spc="-10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egrad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15" dirty="0">
                <a:latin typeface="Times New Roman"/>
                <a:cs typeface="Times New Roman"/>
              </a:rPr>
              <a:t>s</a:t>
            </a:r>
            <a:r>
              <a:rPr sz="1600" b="1" spc="-5" dirty="0">
                <a:latin typeface="Times New Roman"/>
                <a:cs typeface="Times New Roman"/>
              </a:rPr>
              <a:t>,</a:t>
            </a:r>
            <a:r>
              <a:rPr sz="1600" b="1" dirty="0">
                <a:latin typeface="Times New Roman"/>
                <a:cs typeface="Times New Roman"/>
              </a:rPr>
              <a:t>  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f</a:t>
            </a:r>
            <a:r>
              <a:rPr sz="1600" b="1" dirty="0">
                <a:latin typeface="Times New Roman"/>
                <a:cs typeface="Times New Roman"/>
              </a:rPr>
              <a:t>á</a:t>
            </a:r>
            <a:r>
              <a:rPr sz="1600" b="1" spc="-5" dirty="0">
                <a:latin typeface="Times New Roman"/>
                <a:cs typeface="Times New Roman"/>
              </a:rPr>
              <a:t>c</a:t>
            </a:r>
            <a:r>
              <a:rPr sz="1600" b="1" spc="0" dirty="0">
                <a:latin typeface="Times New Roman"/>
                <a:cs typeface="Times New Roman"/>
              </a:rPr>
              <a:t>i</a:t>
            </a:r>
            <a:r>
              <a:rPr sz="1600" b="1" spc="-5" dirty="0">
                <a:latin typeface="Times New Roman"/>
                <a:cs typeface="Times New Roman"/>
              </a:rPr>
              <a:t>l</a:t>
            </a:r>
            <a:r>
              <a:rPr sz="1600" b="1" dirty="0">
                <a:latin typeface="Times New Roman"/>
                <a:cs typeface="Times New Roman"/>
              </a:rPr>
              <a:t>  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</a:t>
            </a:r>
            <a:r>
              <a:rPr sz="1600" b="1" dirty="0">
                <a:latin typeface="Times New Roman"/>
                <a:cs typeface="Times New Roman"/>
              </a:rPr>
              <a:t>  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perar</a:t>
            </a:r>
            <a:r>
              <a:rPr sz="1600" b="1" dirty="0">
                <a:latin typeface="Times New Roman"/>
                <a:cs typeface="Times New Roman"/>
              </a:rPr>
              <a:t>  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  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p</a:t>
            </a:r>
            <a:r>
              <a:rPr sz="1600" b="1" spc="-55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es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  </a:t>
            </a:r>
            <a:r>
              <a:rPr sz="1600" b="1" spc="-40" dirty="0">
                <a:latin typeface="Times New Roman"/>
                <a:cs typeface="Times New Roman"/>
              </a:rPr>
              <a:t> m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n</a:t>
            </a:r>
            <a:r>
              <a:rPr sz="1600" b="1" spc="-20" dirty="0">
                <a:latin typeface="Times New Roman"/>
                <a:cs typeface="Times New Roman"/>
              </a:rPr>
              <a:t>u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spc="-20" dirty="0">
                <a:latin typeface="Times New Roman"/>
                <a:cs typeface="Times New Roman"/>
              </a:rPr>
              <a:t>en</a:t>
            </a:r>
            <a:r>
              <a:rPr sz="1600" b="1" spc="-5" dirty="0">
                <a:latin typeface="Times New Roman"/>
                <a:cs typeface="Times New Roman"/>
              </a:rPr>
              <a:t>ç</a:t>
            </a:r>
            <a:r>
              <a:rPr sz="1600" b="1" spc="-15" dirty="0">
                <a:latin typeface="Times New Roman"/>
                <a:cs typeface="Times New Roman"/>
              </a:rPr>
              <a:t>ão</a:t>
            </a:r>
            <a:r>
              <a:rPr sz="1600" b="1" spc="-5" dirty="0">
                <a:latin typeface="Times New Roman"/>
                <a:cs typeface="Times New Roman"/>
              </a:rPr>
              <a:t>,</a:t>
            </a:r>
            <a:r>
              <a:rPr sz="1600" b="1" dirty="0">
                <a:latin typeface="Times New Roman"/>
                <a:cs typeface="Times New Roman"/>
              </a:rPr>
              <a:t>     </a:t>
            </a:r>
            <a:r>
              <a:rPr sz="1600" b="1" spc="-110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Times New Roman"/>
                <a:cs typeface="Times New Roman"/>
              </a:rPr>
              <a:t>e</a:t>
            </a:r>
            <a:r>
              <a:rPr sz="1600" b="1" spc="-15" dirty="0">
                <a:latin typeface="Times New Roman"/>
                <a:cs typeface="Times New Roman"/>
              </a:rPr>
              <a:t>s</a:t>
            </a:r>
            <a:r>
              <a:rPr sz="1600" b="1" spc="-35" dirty="0">
                <a:latin typeface="Times New Roman"/>
                <a:cs typeface="Times New Roman"/>
              </a:rPr>
              <a:t>ta </a:t>
            </a:r>
            <a:r>
              <a:rPr sz="1600" b="1" spc="-5" dirty="0">
                <a:latin typeface="Times New Roman"/>
                <a:cs typeface="Times New Roman"/>
              </a:rPr>
              <a:t>co</a:t>
            </a:r>
            <a:r>
              <a:rPr sz="1600" b="1" spc="-50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p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pel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s se</a:t>
            </a:r>
            <a:r>
              <a:rPr sz="1600" b="1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uin</a:t>
            </a:r>
            <a:r>
              <a:rPr sz="1600" b="1" spc="-20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es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sis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-55" dirty="0">
                <a:latin typeface="Times New Roman"/>
                <a:cs typeface="Times New Roman"/>
              </a:rPr>
              <a:t>m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s: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1981200"/>
            <a:ext cx="1714498" cy="1371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1814" y="3634160"/>
            <a:ext cx="1160445" cy="684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600" y="3429000"/>
            <a:ext cx="1828798" cy="1295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4495800"/>
            <a:ext cx="1185861" cy="1752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3800" y="5029200"/>
            <a:ext cx="838198" cy="1219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51914" y="5029200"/>
            <a:ext cx="528634" cy="1125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848" y="2449508"/>
            <a:ext cx="8766175" cy="3844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0" algn="just">
              <a:lnSpc>
                <a:spcPct val="100000"/>
              </a:lnSpc>
            </a:pPr>
            <a:r>
              <a:rPr sz="1600" b="1" i="1" spc="-20" dirty="0">
                <a:latin typeface="Times New Roman"/>
                <a:cs typeface="Times New Roman"/>
              </a:rPr>
              <a:t>M</a:t>
            </a:r>
            <a:r>
              <a:rPr sz="1600" b="1" i="1" dirty="0">
                <a:latin typeface="Times New Roman"/>
                <a:cs typeface="Times New Roman"/>
              </a:rPr>
              <a:t>ód</a:t>
            </a:r>
            <a:r>
              <a:rPr sz="1600" b="1" i="1" spc="-5" dirty="0">
                <a:latin typeface="Times New Roman"/>
                <a:cs typeface="Times New Roman"/>
              </a:rPr>
              <a:t>ulo</a:t>
            </a:r>
            <a:r>
              <a:rPr sz="1600" b="1" i="1" spc="-2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d</a:t>
            </a:r>
            <a:r>
              <a:rPr sz="1600" b="1" i="1" spc="-5" dirty="0">
                <a:latin typeface="Times New Roman"/>
                <a:cs typeface="Times New Roman"/>
              </a:rPr>
              <a:t>e Re</a:t>
            </a:r>
            <a:r>
              <a:rPr sz="1600" b="1" i="1" spc="-25" dirty="0">
                <a:latin typeface="Times New Roman"/>
                <a:cs typeface="Times New Roman"/>
              </a:rPr>
              <a:t>f</a:t>
            </a:r>
            <a:r>
              <a:rPr sz="1600" b="1" i="1" spc="-5" dirty="0">
                <a:latin typeface="Times New Roman"/>
                <a:cs typeface="Times New Roman"/>
              </a:rPr>
              <a:t>ri</a:t>
            </a:r>
            <a:r>
              <a:rPr sz="1600" b="1" i="1" dirty="0">
                <a:latin typeface="Times New Roman"/>
                <a:cs typeface="Times New Roman"/>
              </a:rPr>
              <a:t>g</a:t>
            </a:r>
            <a:r>
              <a:rPr sz="1600" b="1" i="1" spc="-5" dirty="0">
                <a:latin typeface="Times New Roman"/>
                <a:cs typeface="Times New Roman"/>
              </a:rPr>
              <a:t>er</a:t>
            </a:r>
            <a:r>
              <a:rPr sz="1600" b="1" i="1" dirty="0">
                <a:latin typeface="Times New Roman"/>
                <a:cs typeface="Times New Roman"/>
              </a:rPr>
              <a:t>a</a:t>
            </a:r>
            <a:r>
              <a:rPr sz="1600" b="1" i="1" spc="-5" dirty="0">
                <a:latin typeface="Times New Roman"/>
                <a:cs typeface="Times New Roman"/>
              </a:rPr>
              <a:t>çã</a:t>
            </a:r>
            <a:r>
              <a:rPr sz="1600" b="1" i="1" dirty="0">
                <a:latin typeface="Times New Roman"/>
                <a:cs typeface="Times New Roman"/>
              </a:rPr>
              <a:t>o</a:t>
            </a:r>
            <a:r>
              <a:rPr sz="1600" b="1" i="1" spc="-5" dirty="0">
                <a:latin typeface="Times New Roman"/>
                <a:cs typeface="Times New Roman"/>
              </a:rPr>
              <a:t>:</a:t>
            </a:r>
            <a:endParaRPr sz="1600" dirty="0">
              <a:latin typeface="Times New Roman"/>
              <a:cs typeface="Times New Roman"/>
            </a:endParaRPr>
          </a:p>
          <a:p>
            <a:pPr marL="1840230" marR="5080" algn="just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ste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ódu</a:t>
            </a:r>
            <a:r>
              <a:rPr sz="1600" spc="-5" dirty="0">
                <a:latin typeface="Times New Roman"/>
                <a:cs typeface="Times New Roman"/>
              </a:rPr>
              <a:t>lo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é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5" dirty="0">
                <a:latin typeface="Times New Roman"/>
                <a:cs typeface="Times New Roman"/>
              </a:rPr>
              <a:t>p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sto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ela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</a:t>
            </a:r>
            <a:r>
              <a:rPr sz="1600" spc="-5" dirty="0">
                <a:latin typeface="Times New Roman"/>
                <a:cs typeface="Times New Roman"/>
              </a:rPr>
              <a:t>idade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ond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ia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à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ar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dor 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te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ado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ub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so</a:t>
            </a:r>
            <a:r>
              <a:rPr sz="1600" spc="-20" dirty="0">
                <a:latin typeface="Times New Roman"/>
                <a:cs typeface="Times New Roman"/>
              </a:rPr>
              <a:t>la</a:t>
            </a:r>
            <a:r>
              <a:rPr sz="1600" spc="-15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d</a:t>
            </a:r>
            <a:r>
              <a:rPr sz="1600" spc="-3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cili</a:t>
            </a:r>
            <a:r>
              <a:rPr sz="1600" spc="-15" dirty="0">
                <a:latin typeface="Times New Roman"/>
                <a:cs typeface="Times New Roman"/>
              </a:rPr>
              <a:t>nd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c</a:t>
            </a:r>
            <a:r>
              <a:rPr sz="1600" spc="-15" dirty="0">
                <a:latin typeface="Times New Roman"/>
                <a:cs typeface="Times New Roman"/>
              </a:rPr>
              <a:t>ong</a:t>
            </a:r>
            <a:r>
              <a:rPr sz="1600" spc="-20" dirty="0">
                <a:latin typeface="Times New Roman"/>
                <a:cs typeface="Times New Roman"/>
              </a:rPr>
              <a:t>el</a:t>
            </a:r>
            <a:r>
              <a:rPr sz="1600" spc="10" dirty="0">
                <a:latin typeface="Times New Roman"/>
                <a:cs typeface="Times New Roman"/>
              </a:rPr>
              <a:t>a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-3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 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so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elo</a:t>
            </a:r>
            <a:r>
              <a:rPr sz="1600" dirty="0">
                <a:latin typeface="Times New Roman"/>
                <a:cs typeface="Times New Roman"/>
              </a:rPr>
              <a:t> p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odu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à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ser</a:t>
            </a:r>
            <a:r>
              <a:rPr sz="1600" dirty="0">
                <a:latin typeface="Times New Roman"/>
                <a:cs typeface="Times New Roman"/>
              </a:rPr>
              <a:t> p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epa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ado</a:t>
            </a:r>
            <a:endParaRPr sz="1600" dirty="0">
              <a:latin typeface="Times New Roman"/>
              <a:cs typeface="Times New Roman"/>
            </a:endParaRPr>
          </a:p>
          <a:p>
            <a:pPr marL="13335" algn="just">
              <a:lnSpc>
                <a:spcPct val="100000"/>
              </a:lnSpc>
              <a:spcBef>
                <a:spcPts val="695"/>
              </a:spcBef>
            </a:pPr>
            <a:r>
              <a:rPr sz="1600" b="1" i="1" spc="-20" dirty="0">
                <a:latin typeface="Times New Roman"/>
                <a:cs typeface="Times New Roman"/>
              </a:rPr>
              <a:t>M</a:t>
            </a:r>
            <a:r>
              <a:rPr sz="1600" b="1" i="1" dirty="0">
                <a:latin typeface="Times New Roman"/>
                <a:cs typeface="Times New Roman"/>
              </a:rPr>
              <a:t>ód</a:t>
            </a:r>
            <a:r>
              <a:rPr sz="1600" b="1" i="1" spc="-5" dirty="0">
                <a:latin typeface="Times New Roman"/>
                <a:cs typeface="Times New Roman"/>
              </a:rPr>
              <a:t>ulo</a:t>
            </a:r>
            <a:r>
              <a:rPr sz="1600" b="1" i="1" spc="-2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d</a:t>
            </a:r>
            <a:r>
              <a:rPr sz="1600" b="1" i="1" spc="-5" dirty="0">
                <a:latin typeface="Times New Roman"/>
                <a:cs typeface="Times New Roman"/>
              </a:rPr>
              <a:t>e </a:t>
            </a:r>
            <a:r>
              <a:rPr sz="1600" b="1" i="1" spc="-20" dirty="0">
                <a:latin typeface="Times New Roman"/>
                <a:cs typeface="Times New Roman"/>
              </a:rPr>
              <a:t>e</a:t>
            </a:r>
            <a:r>
              <a:rPr sz="1600" b="1" i="1" spc="-5" dirty="0">
                <a:latin typeface="Times New Roman"/>
                <a:cs typeface="Times New Roman"/>
              </a:rPr>
              <a:t>l</a:t>
            </a:r>
            <a:r>
              <a:rPr sz="1600" b="1" i="1" dirty="0">
                <a:latin typeface="Times New Roman"/>
                <a:cs typeface="Times New Roman"/>
              </a:rPr>
              <a:t>abo</a:t>
            </a:r>
            <a:r>
              <a:rPr sz="1600" b="1" i="1" spc="-5" dirty="0">
                <a:latin typeface="Times New Roman"/>
                <a:cs typeface="Times New Roman"/>
              </a:rPr>
              <a:t>r</a:t>
            </a:r>
            <a:r>
              <a:rPr sz="1600" b="1" i="1" dirty="0">
                <a:latin typeface="Times New Roman"/>
                <a:cs typeface="Times New Roman"/>
              </a:rPr>
              <a:t>a</a:t>
            </a:r>
            <a:r>
              <a:rPr sz="1600" b="1" i="1" spc="-20" dirty="0">
                <a:latin typeface="Times New Roman"/>
                <a:cs typeface="Times New Roman"/>
              </a:rPr>
              <a:t>ç</a:t>
            </a:r>
            <a:r>
              <a:rPr sz="1600" b="1" i="1" dirty="0">
                <a:latin typeface="Times New Roman"/>
                <a:cs typeface="Times New Roman"/>
              </a:rPr>
              <a:t>ã</a:t>
            </a:r>
            <a:r>
              <a:rPr sz="1600" b="1" i="1" spc="-5" dirty="0">
                <a:latin typeface="Times New Roman"/>
                <a:cs typeface="Times New Roman"/>
              </a:rPr>
              <a:t>o</a:t>
            </a:r>
            <a:r>
              <a:rPr sz="1600" b="1" i="1" spc="-2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d</a:t>
            </a:r>
            <a:r>
              <a:rPr sz="1600" b="1" i="1" spc="-5" dirty="0">
                <a:latin typeface="Times New Roman"/>
                <a:cs typeface="Times New Roman"/>
              </a:rPr>
              <a:t>e</a:t>
            </a:r>
            <a:r>
              <a:rPr sz="1600" b="1" i="1" spc="-20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p</a:t>
            </a:r>
            <a:r>
              <a:rPr sz="1600" b="1" i="1" spc="-5" dirty="0">
                <a:latin typeface="Times New Roman"/>
                <a:cs typeface="Times New Roman"/>
              </a:rPr>
              <a:t>r</a:t>
            </a:r>
            <a:r>
              <a:rPr sz="1600" b="1" i="1" dirty="0">
                <a:latin typeface="Times New Roman"/>
                <a:cs typeface="Times New Roman"/>
              </a:rPr>
              <a:t>od</a:t>
            </a:r>
            <a:r>
              <a:rPr sz="1600" b="1" i="1" spc="-5" dirty="0">
                <a:latin typeface="Times New Roman"/>
                <a:cs typeface="Times New Roman"/>
              </a:rPr>
              <a:t>ut</a:t>
            </a:r>
            <a:r>
              <a:rPr sz="1600" b="1" i="1" dirty="0">
                <a:latin typeface="Times New Roman"/>
                <a:cs typeface="Times New Roman"/>
              </a:rPr>
              <a:t>o</a:t>
            </a:r>
            <a:r>
              <a:rPr sz="1600" b="1" i="1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 marR="1908810" algn="just">
              <a:lnSpc>
                <a:spcPct val="100000"/>
              </a:lnSpc>
            </a:pP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ste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ódu</a:t>
            </a:r>
            <a:r>
              <a:rPr sz="1600" spc="-5" dirty="0">
                <a:latin typeface="Times New Roman"/>
                <a:cs typeface="Times New Roman"/>
              </a:rPr>
              <a:t>lo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é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5" dirty="0">
                <a:latin typeface="Times New Roman"/>
                <a:cs typeface="Times New Roman"/>
              </a:rPr>
              <a:t>p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sto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0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elas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óp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0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ais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si, </a:t>
            </a:r>
            <a:r>
              <a:rPr sz="1600" spc="-5" dirty="0">
                <a:latin typeface="Times New Roman"/>
                <a:cs typeface="Times New Roman"/>
              </a:rPr>
              <a:t>estas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2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elo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cili</a:t>
            </a:r>
            <a:r>
              <a:rPr sz="1600" spc="-15" dirty="0">
                <a:latin typeface="Times New Roman"/>
                <a:cs typeface="Times New Roman"/>
              </a:rPr>
              <a:t>nd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qu</a:t>
            </a:r>
            <a:r>
              <a:rPr sz="1600" spc="-30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nd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qu</a:t>
            </a:r>
            <a:r>
              <a:rPr sz="1600" spc="-20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-20" dirty="0">
                <a:latin typeface="Times New Roman"/>
                <a:cs typeface="Times New Roman"/>
              </a:rPr>
              <a:t>eç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 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elar</a:t>
            </a:r>
            <a:endParaRPr sz="1600" dirty="0">
              <a:latin typeface="Times New Roman"/>
              <a:cs typeface="Times New Roman"/>
            </a:endParaRPr>
          </a:p>
          <a:p>
            <a:pPr marL="1461770">
              <a:lnSpc>
                <a:spcPct val="100000"/>
              </a:lnSpc>
              <a:spcBef>
                <a:spcPts val="95"/>
              </a:spcBef>
            </a:pPr>
            <a:r>
              <a:rPr sz="1600" b="1" i="1" spc="-20" dirty="0">
                <a:latin typeface="Times New Roman"/>
                <a:cs typeface="Times New Roman"/>
              </a:rPr>
              <a:t>M</a:t>
            </a:r>
            <a:r>
              <a:rPr sz="1600" b="1" i="1" dirty="0">
                <a:latin typeface="Times New Roman"/>
                <a:cs typeface="Times New Roman"/>
              </a:rPr>
              <a:t>ód</a:t>
            </a:r>
            <a:r>
              <a:rPr sz="1600" b="1" i="1" spc="-5" dirty="0">
                <a:latin typeface="Times New Roman"/>
                <a:cs typeface="Times New Roman"/>
              </a:rPr>
              <a:t>ulo</a:t>
            </a:r>
            <a:r>
              <a:rPr sz="1600" b="1" i="1" spc="-2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d</a:t>
            </a:r>
            <a:r>
              <a:rPr sz="1600" b="1" i="1" spc="-5" dirty="0">
                <a:latin typeface="Times New Roman"/>
                <a:cs typeface="Times New Roman"/>
              </a:rPr>
              <a:t>e servir:</a:t>
            </a:r>
            <a:endParaRPr sz="1600" dirty="0">
              <a:latin typeface="Times New Roman"/>
              <a:cs typeface="Times New Roman"/>
            </a:endParaRPr>
          </a:p>
          <a:p>
            <a:pPr marL="1459865" marR="157734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ste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está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sto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</a:t>
            </a:r>
            <a:r>
              <a:rPr sz="1600" spc="-15" dirty="0">
                <a:latin typeface="Times New Roman"/>
                <a:cs typeface="Times New Roman"/>
              </a:rPr>
              <a:t>p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s,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seu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j</a:t>
            </a:r>
            <a:r>
              <a:rPr sz="1600" dirty="0">
                <a:latin typeface="Times New Roman"/>
                <a:cs typeface="Times New Roman"/>
              </a:rPr>
              <a:t>og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5" dirty="0">
                <a:latin typeface="Times New Roman"/>
                <a:cs typeface="Times New Roman"/>
              </a:rPr>
              <a:t>edaç</a:t>
            </a:r>
            <a:r>
              <a:rPr sz="1600" spc="-15" dirty="0">
                <a:latin typeface="Times New Roman"/>
                <a:cs typeface="Times New Roman"/>
              </a:rPr>
              <a:t>õ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25" dirty="0">
                <a:latin typeface="Times New Roman"/>
                <a:cs typeface="Times New Roman"/>
              </a:rPr>
              <a:t>ra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ensa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ento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odu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endParaRPr sz="1600" dirty="0">
              <a:latin typeface="Times New Roman"/>
              <a:cs typeface="Times New Roman"/>
            </a:endParaRPr>
          </a:p>
          <a:p>
            <a:pPr marL="1460500">
              <a:lnSpc>
                <a:spcPct val="100000"/>
              </a:lnSpc>
              <a:spcBef>
                <a:spcPts val="805"/>
              </a:spcBef>
            </a:pPr>
            <a:r>
              <a:rPr sz="1600" b="1" i="1" spc="-20" dirty="0">
                <a:latin typeface="Times New Roman"/>
                <a:cs typeface="Times New Roman"/>
              </a:rPr>
              <a:t>M</a:t>
            </a:r>
            <a:r>
              <a:rPr sz="1600" b="1" i="1" dirty="0">
                <a:latin typeface="Times New Roman"/>
                <a:cs typeface="Times New Roman"/>
              </a:rPr>
              <a:t>ód</a:t>
            </a:r>
            <a:r>
              <a:rPr sz="1600" b="1" i="1" spc="-5" dirty="0">
                <a:latin typeface="Times New Roman"/>
                <a:cs typeface="Times New Roman"/>
              </a:rPr>
              <a:t>ulo</a:t>
            </a:r>
            <a:r>
              <a:rPr sz="1600" b="1" i="1" spc="-2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d</a:t>
            </a:r>
            <a:r>
              <a:rPr sz="1600" b="1" i="1" spc="-5" dirty="0">
                <a:latin typeface="Times New Roman"/>
                <a:cs typeface="Times New Roman"/>
              </a:rPr>
              <a:t>e contr</a:t>
            </a:r>
            <a:r>
              <a:rPr sz="1600" b="1" i="1" dirty="0">
                <a:latin typeface="Times New Roman"/>
                <a:cs typeface="Times New Roman"/>
              </a:rPr>
              <a:t>o</a:t>
            </a:r>
            <a:r>
              <a:rPr sz="1600" b="1" i="1" spc="-5" dirty="0">
                <a:latin typeface="Times New Roman"/>
                <a:cs typeface="Times New Roman"/>
              </a:rPr>
              <a:t>le:</a:t>
            </a:r>
            <a:endParaRPr sz="1600" dirty="0">
              <a:latin typeface="Times New Roman"/>
              <a:cs typeface="Times New Roman"/>
            </a:endParaRPr>
          </a:p>
          <a:p>
            <a:pPr marL="1459230" marR="1685289" indent="9144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ódu</a:t>
            </a:r>
            <a:r>
              <a:rPr sz="1600" spc="-5" dirty="0">
                <a:latin typeface="Times New Roman"/>
                <a:cs typeface="Times New Roman"/>
              </a:rPr>
              <a:t>lo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le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esta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sto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ela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laca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elet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ôn</a:t>
            </a:r>
            <a:r>
              <a:rPr sz="1600" spc="-5" dirty="0">
                <a:latin typeface="Times New Roman"/>
                <a:cs typeface="Times New Roman"/>
              </a:rPr>
              <a:t>ica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og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ável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ace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c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le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é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0" dirty="0">
                <a:latin typeface="Times New Roman"/>
                <a:cs typeface="Times New Roman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b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ana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 </a:t>
            </a:r>
            <a:r>
              <a:rPr sz="1600" dirty="0">
                <a:latin typeface="Times New Roman"/>
                <a:cs typeface="Times New Roman"/>
              </a:rPr>
              <a:t>bo</a:t>
            </a:r>
            <a:r>
              <a:rPr sz="1600" spc="-5" dirty="0">
                <a:latin typeface="Times New Roman"/>
                <a:cs typeface="Times New Roman"/>
              </a:rPr>
              <a:t>tõ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05" y="6384581"/>
            <a:ext cx="1621021" cy="4654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6</a:t>
            </a:fld>
            <a:endParaRPr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371600"/>
            <a:ext cx="241603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3" tIns="45717" rIns="91433" bIns="45717">
            <a:spAutoFit/>
          </a:bodyPr>
          <a:lstStyle/>
          <a:p>
            <a:pPr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Como 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 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934" rIns="0" bIns="0" rtlCol="0">
            <a:spAutoFit/>
          </a:bodyPr>
          <a:lstStyle/>
          <a:p>
            <a:pPr marL="90805">
              <a:lnSpc>
                <a:spcPts val="2870"/>
              </a:lnSpc>
            </a:pPr>
            <a:r>
              <a:rPr b="0" i="1" dirty="0">
                <a:latin typeface="Times New Roman"/>
                <a:cs typeface="Times New Roman"/>
              </a:rPr>
              <a:t>Motor</a:t>
            </a:r>
            <a:r>
              <a:rPr b="0" i="1" spc="-5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ventilador</a:t>
            </a:r>
            <a:r>
              <a:rPr b="0" i="1" spc="-7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do condensador</a:t>
            </a:r>
          </a:p>
        </p:txBody>
      </p:sp>
      <p:sp>
        <p:nvSpPr>
          <p:cNvPr id="3" name="object 3"/>
          <p:cNvSpPr/>
          <p:nvPr/>
        </p:nvSpPr>
        <p:spPr>
          <a:xfrm>
            <a:off x="4495800" y="2209800"/>
            <a:ext cx="1631948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5513" y="2755900"/>
            <a:ext cx="2184391" cy="1287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49" y="6390721"/>
            <a:ext cx="1621021" cy="46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86300" y="653096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60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28600" y="2041525"/>
            <a:ext cx="4191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 ventilador do condensador, é um motor de 230 Vac e consome .5 Amp. Tem rotação para à direita com velocidade de 1550 rpm, se energiza junto com o compressor e sua função é de circular ar através da serpentina do condensador para extrair calor do 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ás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refrigerante realizando assim a condensação, ideal para o bom funcionamento do sistema de refrigeração.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00600" y="2590800"/>
            <a:ext cx="2097086" cy="2539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8341" y="342900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0" y="228600"/>
                </a:moveTo>
                <a:lnTo>
                  <a:pt x="3390" y="173659"/>
                </a:lnTo>
                <a:lnTo>
                  <a:pt x="13004" y="123545"/>
                </a:lnTo>
                <a:lnTo>
                  <a:pt x="28054" y="79832"/>
                </a:lnTo>
                <a:lnTo>
                  <a:pt x="47713" y="44107"/>
                </a:lnTo>
                <a:lnTo>
                  <a:pt x="79705" y="11658"/>
                </a:lnTo>
                <a:lnTo>
                  <a:pt x="116547" y="0"/>
                </a:lnTo>
                <a:lnTo>
                  <a:pt x="126111" y="761"/>
                </a:lnTo>
                <a:lnTo>
                  <a:pt x="170103" y="25514"/>
                </a:lnTo>
                <a:lnTo>
                  <a:pt x="198945" y="66954"/>
                </a:lnTo>
                <a:lnTo>
                  <a:pt x="215620" y="108178"/>
                </a:lnTo>
                <a:lnTo>
                  <a:pt x="227139" y="156349"/>
                </a:lnTo>
                <a:lnTo>
                  <a:pt x="232702" y="209854"/>
                </a:lnTo>
                <a:lnTo>
                  <a:pt x="233083" y="228600"/>
                </a:lnTo>
                <a:lnTo>
                  <a:pt x="229692" y="283540"/>
                </a:lnTo>
                <a:lnTo>
                  <a:pt x="220078" y="333654"/>
                </a:lnTo>
                <a:lnTo>
                  <a:pt x="205028" y="377367"/>
                </a:lnTo>
                <a:lnTo>
                  <a:pt x="185369" y="413092"/>
                </a:lnTo>
                <a:lnTo>
                  <a:pt x="153377" y="445541"/>
                </a:lnTo>
                <a:lnTo>
                  <a:pt x="116547" y="457200"/>
                </a:lnTo>
                <a:lnTo>
                  <a:pt x="106984" y="456438"/>
                </a:lnTo>
                <a:lnTo>
                  <a:pt x="71183" y="439229"/>
                </a:lnTo>
                <a:lnTo>
                  <a:pt x="40690" y="402170"/>
                </a:lnTo>
                <a:lnTo>
                  <a:pt x="22479" y="363601"/>
                </a:lnTo>
                <a:lnTo>
                  <a:pt x="9156" y="317576"/>
                </a:lnTo>
                <a:lnTo>
                  <a:pt x="1524" y="265684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4883" y="3200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4883" y="3886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09316" y="5225224"/>
            <a:ext cx="219075" cy="174625"/>
          </a:xfrm>
          <a:custGeom>
            <a:avLst/>
            <a:gdLst/>
            <a:ahLst/>
            <a:cxnLst/>
            <a:rect l="l" t="t" r="r" b="b"/>
            <a:pathLst>
              <a:path w="219075" h="174625">
                <a:moveTo>
                  <a:pt x="0" y="174497"/>
                </a:moveTo>
                <a:lnTo>
                  <a:pt x="21859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2826" y="5106121"/>
            <a:ext cx="190500" cy="238760"/>
          </a:xfrm>
          <a:custGeom>
            <a:avLst/>
            <a:gdLst/>
            <a:ahLst/>
            <a:cxnLst/>
            <a:rect l="l" t="t" r="r" b="b"/>
            <a:pathLst>
              <a:path w="190500" h="238760">
                <a:moveTo>
                  <a:pt x="0" y="0"/>
                </a:moveTo>
                <a:lnTo>
                  <a:pt x="190157" y="2382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121" y="5018871"/>
            <a:ext cx="190500" cy="238760"/>
          </a:xfrm>
          <a:custGeom>
            <a:avLst/>
            <a:gdLst/>
            <a:ahLst/>
            <a:cxnLst/>
            <a:rect l="l" t="t" r="r" b="b"/>
            <a:pathLst>
              <a:path w="190500" h="238760">
                <a:moveTo>
                  <a:pt x="0" y="0"/>
                </a:moveTo>
                <a:lnTo>
                  <a:pt x="190157" y="2382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7200" y="4963477"/>
            <a:ext cx="219075" cy="174625"/>
          </a:xfrm>
          <a:custGeom>
            <a:avLst/>
            <a:gdLst/>
            <a:ahLst/>
            <a:cxnLst/>
            <a:rect l="l" t="t" r="r" b="b"/>
            <a:pathLst>
              <a:path w="219075" h="174625">
                <a:moveTo>
                  <a:pt x="0" y="174498"/>
                </a:moveTo>
                <a:lnTo>
                  <a:pt x="21859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3151" y="3701224"/>
            <a:ext cx="219075" cy="174625"/>
          </a:xfrm>
          <a:custGeom>
            <a:avLst/>
            <a:gdLst/>
            <a:ahLst/>
            <a:cxnLst/>
            <a:rect l="l" t="t" r="r" b="b"/>
            <a:pathLst>
              <a:path w="219075" h="174625">
                <a:moveTo>
                  <a:pt x="0" y="174498"/>
                </a:moveTo>
                <a:lnTo>
                  <a:pt x="21859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6660" y="3582121"/>
            <a:ext cx="190500" cy="238760"/>
          </a:xfrm>
          <a:custGeom>
            <a:avLst/>
            <a:gdLst/>
            <a:ahLst/>
            <a:cxnLst/>
            <a:rect l="l" t="t" r="r" b="b"/>
            <a:pathLst>
              <a:path w="190500" h="238760">
                <a:moveTo>
                  <a:pt x="0" y="0"/>
                </a:moveTo>
                <a:lnTo>
                  <a:pt x="190157" y="2382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75956" y="3494871"/>
            <a:ext cx="190500" cy="238760"/>
          </a:xfrm>
          <a:custGeom>
            <a:avLst/>
            <a:gdLst/>
            <a:ahLst/>
            <a:cxnLst/>
            <a:rect l="l" t="t" r="r" b="b"/>
            <a:pathLst>
              <a:path w="190500" h="238760">
                <a:moveTo>
                  <a:pt x="0" y="0"/>
                </a:moveTo>
                <a:lnTo>
                  <a:pt x="190157" y="2382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1035" y="3439477"/>
            <a:ext cx="219075" cy="174625"/>
          </a:xfrm>
          <a:custGeom>
            <a:avLst/>
            <a:gdLst/>
            <a:ahLst/>
            <a:cxnLst/>
            <a:rect l="l" t="t" r="r" b="b"/>
            <a:pathLst>
              <a:path w="219075" h="174625">
                <a:moveTo>
                  <a:pt x="0" y="174498"/>
                </a:moveTo>
                <a:lnTo>
                  <a:pt x="21859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99761" y="2590799"/>
            <a:ext cx="1463670" cy="2438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822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b="0" i="1" spc="-5" dirty="0">
                <a:latin typeface="Times New Roman"/>
                <a:cs typeface="Times New Roman"/>
              </a:rPr>
              <a:t>R</a:t>
            </a:r>
            <a:r>
              <a:rPr b="0" i="1" dirty="0">
                <a:latin typeface="Times New Roman"/>
                <a:cs typeface="Times New Roman"/>
              </a:rPr>
              <a:t>elé</a:t>
            </a:r>
            <a:r>
              <a:rPr b="0" i="1" spc="-7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do co</a:t>
            </a:r>
            <a:r>
              <a:rPr b="0" i="1" spc="-5" dirty="0">
                <a:latin typeface="Times New Roman"/>
                <a:cs typeface="Times New Roman"/>
              </a:rPr>
              <a:t>m</a:t>
            </a:r>
            <a:r>
              <a:rPr b="0" i="1" dirty="0">
                <a:latin typeface="Times New Roman"/>
                <a:cs typeface="Times New Roman"/>
              </a:rPr>
              <a:t>p</a:t>
            </a:r>
            <a:r>
              <a:rPr b="0" i="1" spc="-85" dirty="0">
                <a:latin typeface="Times New Roman"/>
                <a:cs typeface="Times New Roman"/>
              </a:rPr>
              <a:t>r</a:t>
            </a:r>
            <a:r>
              <a:rPr b="0" i="1" dirty="0">
                <a:latin typeface="Times New Roman"/>
                <a:cs typeface="Times New Roman"/>
              </a:rPr>
              <a:t>essor</a:t>
            </a:r>
          </a:p>
        </p:txBody>
      </p:sp>
      <p:sp>
        <p:nvSpPr>
          <p:cNvPr id="17" name="object 17"/>
          <p:cNvSpPr/>
          <p:nvPr/>
        </p:nvSpPr>
        <p:spPr>
          <a:xfrm>
            <a:off x="9042" y="6401029"/>
            <a:ext cx="1621024" cy="456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61</a:t>
            </a:fld>
            <a:endParaRPr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28600" y="2438400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just" eaLnBrk="0" hangingPunct="0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 relé hermético do compressor tem uma bobina de 230 Vac, ele é controlado diretamente pela placa eletrônica, conta com um sistema de teste manual através de um </a:t>
            </a:r>
            <a:r>
              <a:rPr lang="es-MX" sz="2000" dirty="0">
                <a:latin typeface="Times New Roman" pitchFamily="18" charset="0"/>
                <a:cs typeface="Times New Roman" pitchFamily="18" charset="0"/>
              </a:rPr>
              <a:t>botão que fecha os contatos elétricos.</a:t>
            </a:r>
            <a:endParaRPr lang="es-MX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622" rIns="0" bIns="0" rtlCol="0">
            <a:spAutoFit/>
          </a:bodyPr>
          <a:lstStyle/>
          <a:p>
            <a:pPr marL="167005">
              <a:lnSpc>
                <a:spcPct val="100000"/>
              </a:lnSpc>
            </a:pPr>
            <a:r>
              <a:rPr b="0" i="1" dirty="0">
                <a:latin typeface="Times New Roman"/>
                <a:cs typeface="Times New Roman"/>
              </a:rPr>
              <a:t>Sensor</a:t>
            </a:r>
            <a:r>
              <a:rPr b="0" i="1" spc="-25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da linha</a:t>
            </a:r>
            <a:r>
              <a:rPr b="0" i="1" spc="-5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de gás quente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905000"/>
            <a:ext cx="4190998" cy="4038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4573864"/>
            <a:ext cx="1260475" cy="1012190"/>
          </a:xfrm>
          <a:custGeom>
            <a:avLst/>
            <a:gdLst/>
            <a:ahLst/>
            <a:cxnLst/>
            <a:rect l="l" t="t" r="r" b="b"/>
            <a:pathLst>
              <a:path w="1260475" h="1012189">
                <a:moveTo>
                  <a:pt x="0" y="1011885"/>
                </a:moveTo>
                <a:lnTo>
                  <a:pt x="12601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5014" y="4534108"/>
            <a:ext cx="83820" cy="77470"/>
          </a:xfrm>
          <a:custGeom>
            <a:avLst/>
            <a:gdLst/>
            <a:ahLst/>
            <a:cxnLst/>
            <a:rect l="l" t="t" r="r" b="b"/>
            <a:pathLst>
              <a:path w="83819" h="77470">
                <a:moveTo>
                  <a:pt x="83273" y="0"/>
                </a:moveTo>
                <a:lnTo>
                  <a:pt x="0" y="17995"/>
                </a:lnTo>
                <a:lnTo>
                  <a:pt x="47701" y="77419"/>
                </a:lnTo>
                <a:lnTo>
                  <a:pt x="832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68300" y="2082654"/>
            <a:ext cx="4276090" cy="211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21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ut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z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  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ô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   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  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rot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   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ss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qu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í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j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ra 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 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á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aç</a:t>
            </a:r>
            <a:r>
              <a:rPr sz="2000" spc="-25" dirty="0">
                <a:latin typeface="Times New Roman"/>
                <a:cs typeface="Times New Roman"/>
              </a:rPr>
              <a:t>ã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,   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  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  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 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ar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ujo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42" y="6370104"/>
            <a:ext cx="1621024" cy="465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62</a:t>
            </a:fld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6028" y="2235054"/>
            <a:ext cx="15100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sz="2000" dirty="0">
                <a:latin typeface="Times New Roman"/>
                <a:cs typeface="Times New Roman"/>
              </a:rPr>
              <a:t>O	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6767" y="2235054"/>
            <a:ext cx="4210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3121" y="2235054"/>
            <a:ext cx="90614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3992" y="2539955"/>
            <a:ext cx="136207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  <a:tabLst>
                <a:tab pos="473709" algn="l"/>
              </a:tabLst>
            </a:pP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	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, 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9819" y="2540209"/>
            <a:ext cx="171259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5080" indent="-445134" algn="r">
              <a:lnSpc>
                <a:spcPct val="100000"/>
              </a:lnSpc>
              <a:tabLst>
                <a:tab pos="471170" algn="l"/>
                <a:tab pos="981075" algn="l"/>
                <a:tab pos="1305560" algn="l"/>
                <a:tab pos="1459865" algn="l"/>
              </a:tabLst>
            </a:pP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		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dr</a:t>
            </a:r>
            <a:r>
              <a:rPr sz="2000" dirty="0">
                <a:latin typeface="Times New Roman"/>
                <a:cs typeface="Times New Roman"/>
              </a:rPr>
              <a:t>o		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		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 o	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ás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1707" y="3150265"/>
            <a:ext cx="4203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fl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1192" y="3455165"/>
            <a:ext cx="310261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ri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lí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do </a:t>
            </a:r>
            <a:r>
              <a:rPr sz="2000" dirty="0">
                <a:latin typeface="Times New Roman"/>
                <a:cs typeface="Times New Roman"/>
              </a:rPr>
              <a:t>à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-1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9411" y="4064966"/>
            <a:ext cx="311721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678815" algn="l"/>
                <a:tab pos="917575" algn="l"/>
                <a:tab pos="1765300" algn="l"/>
                <a:tab pos="2317115" algn="l"/>
              </a:tabLst>
            </a:pP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	</a:t>
            </a:r>
            <a:r>
              <a:rPr sz="2000" spc="-10" dirty="0">
                <a:latin typeface="Times New Roman"/>
                <a:cs typeface="Times New Roman"/>
              </a:rPr>
              <a:t>pr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ntr</a:t>
            </a:r>
            <a:r>
              <a:rPr sz="2000" dirty="0">
                <a:latin typeface="Times New Roman"/>
                <a:cs typeface="Times New Roman"/>
              </a:rPr>
              <a:t>o		</a:t>
            </a:r>
            <a:r>
              <a:rPr sz="2000" spc="-10" dirty="0">
                <a:latin typeface="Times New Roman"/>
                <a:cs typeface="Times New Roman"/>
              </a:rPr>
              <a:t>do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42439" y="4369867"/>
            <a:ext cx="171450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" algn="r">
              <a:lnSpc>
                <a:spcPct val="100000"/>
              </a:lnSpc>
              <a:tabLst>
                <a:tab pos="687070" algn="l"/>
                <a:tab pos="1112520" algn="l"/>
                <a:tab pos="1490980" algn="l"/>
                <a:tab pos="1570990" algn="l"/>
              </a:tabLst>
            </a:pP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ó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	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e 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	</a:t>
            </a:r>
            <a:r>
              <a:rPr sz="2000" spc="-5" dirty="0">
                <a:latin typeface="Times New Roman"/>
                <a:cs typeface="Times New Roman"/>
              </a:rPr>
              <a:t>ao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	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ci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		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7629" y="4675022"/>
            <a:ext cx="139573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69365" algn="l"/>
              </a:tabLst>
            </a:pP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a	e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ss</a:t>
            </a:r>
            <a:r>
              <a:rPr sz="2000" spc="5" dirty="0"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7374" y="5284823"/>
            <a:ext cx="20231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cic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622" rIns="0" bIns="0" rtlCol="0">
            <a:spAutoFit/>
          </a:bodyPr>
          <a:lstStyle/>
          <a:p>
            <a:pPr marL="167005">
              <a:lnSpc>
                <a:spcPct val="100000"/>
              </a:lnSpc>
            </a:pPr>
            <a:r>
              <a:rPr b="0" i="1" spc="-5" dirty="0">
                <a:latin typeface="Times New Roman"/>
                <a:cs typeface="Times New Roman"/>
              </a:rPr>
              <a:t>E</a:t>
            </a:r>
            <a:r>
              <a:rPr b="0" i="1" dirty="0">
                <a:latin typeface="Times New Roman"/>
                <a:cs typeface="Times New Roman"/>
              </a:rPr>
              <a:t>vaporador</a:t>
            </a:r>
          </a:p>
        </p:txBody>
      </p:sp>
      <p:sp>
        <p:nvSpPr>
          <p:cNvPr id="14" name="object 14"/>
          <p:cNvSpPr/>
          <p:nvPr/>
        </p:nvSpPr>
        <p:spPr>
          <a:xfrm>
            <a:off x="457200" y="2679700"/>
            <a:ext cx="4724398" cy="2578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63</a:t>
            </a:fld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221" rIns="0" bIns="0" rtlCol="0">
            <a:spAutoFit/>
          </a:bodyPr>
          <a:lstStyle/>
          <a:p>
            <a:pPr marL="624205">
              <a:lnSpc>
                <a:spcPct val="100000"/>
              </a:lnSpc>
            </a:pPr>
            <a:r>
              <a:rPr sz="2800" b="0" i="1" spc="-25" dirty="0">
                <a:latin typeface="Times New Roman"/>
                <a:cs typeface="Times New Roman"/>
              </a:rPr>
              <a:t>C</a:t>
            </a:r>
            <a:r>
              <a:rPr sz="2800" b="0" i="1" dirty="0">
                <a:latin typeface="Times New Roman"/>
                <a:cs typeface="Times New Roman"/>
              </a:rPr>
              <a:t>ond</a:t>
            </a:r>
            <a:r>
              <a:rPr sz="2800" b="0" i="1" spc="-25" dirty="0">
                <a:latin typeface="Times New Roman"/>
                <a:cs typeface="Times New Roman"/>
              </a:rPr>
              <a:t>e</a:t>
            </a:r>
            <a:r>
              <a:rPr sz="2800" b="0" i="1" dirty="0">
                <a:latin typeface="Times New Roman"/>
                <a:cs typeface="Times New Roman"/>
              </a:rPr>
              <a:t>nsador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133600"/>
            <a:ext cx="3733799" cy="3886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79530" y="2006454"/>
            <a:ext cx="4666615" cy="393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 é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0" dirty="0">
                <a:latin typeface="Times New Roman"/>
                <a:cs typeface="Times New Roman"/>
              </a:rPr>
              <a:t> po</a:t>
            </a:r>
            <a:r>
              <a:rPr sz="2000" dirty="0">
                <a:latin typeface="Times New Roman"/>
                <a:cs typeface="Times New Roman"/>
              </a:rPr>
              <a:t>r  </a:t>
            </a:r>
            <a:r>
              <a:rPr sz="2000" spc="-20" dirty="0">
                <a:latin typeface="Times New Roman"/>
                <a:cs typeface="Times New Roman"/>
              </a:rPr>
              <a:t>onde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á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à  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ã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-20" dirty="0">
                <a:latin typeface="Times New Roman"/>
                <a:cs typeface="Times New Roman"/>
              </a:rPr>
              <a:t>ui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  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aju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do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il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ri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se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  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nv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í</a:t>
            </a: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 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ao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r  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 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ior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 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ubo </a:t>
            </a:r>
            <a:r>
              <a:rPr sz="2000" spc="-5" dirty="0">
                <a:latin typeface="Times New Roman"/>
                <a:cs typeface="Times New Roman"/>
              </a:rPr>
              <a:t>ca</a:t>
            </a:r>
            <a:r>
              <a:rPr sz="2000" spc="-10" dirty="0">
                <a:latin typeface="Times New Roman"/>
                <a:cs typeface="Times New Roman"/>
              </a:rPr>
              <a:t>pi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1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</a:t>
            </a:r>
            <a:r>
              <a:rPr sz="2000" spc="-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po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ta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dor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 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10" dirty="0">
                <a:latin typeface="Times New Roman"/>
                <a:cs typeface="Times New Roman"/>
              </a:rPr>
              <a:t> g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dirty="0">
                <a:latin typeface="Times New Roman"/>
                <a:cs typeface="Times New Roman"/>
              </a:rPr>
              <a:t>s  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ig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 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ão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ud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rá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30" dirty="0">
                <a:latin typeface="Times New Roman"/>
                <a:cs typeface="Times New Roman"/>
              </a:rPr>
              <a:t>í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rá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7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fr</a:t>
            </a:r>
            <a:r>
              <a:rPr sz="2000" spc="-4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aç</a:t>
            </a:r>
            <a:r>
              <a:rPr sz="2000" spc="-30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ai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fri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á se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1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49" y="6359794"/>
            <a:ext cx="1621021" cy="465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64</a:t>
            </a:fld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61" rIns="0" bIns="0" rtlCol="0">
            <a:spAutoFit/>
          </a:bodyPr>
          <a:lstStyle/>
          <a:p>
            <a:pPr marL="334645">
              <a:lnSpc>
                <a:spcPct val="100000"/>
              </a:lnSpc>
            </a:pPr>
            <a:r>
              <a:rPr sz="2000" b="0" i="1" dirty="0">
                <a:latin typeface="Times New Roman"/>
                <a:cs typeface="Times New Roman"/>
              </a:rPr>
              <a:t>F</a:t>
            </a:r>
            <a:r>
              <a:rPr sz="2000" b="0" i="1" spc="-20" dirty="0">
                <a:latin typeface="Times New Roman"/>
                <a:cs typeface="Times New Roman"/>
              </a:rPr>
              <a:t>i</a:t>
            </a:r>
            <a:r>
              <a:rPr sz="2000" b="0" i="1" spc="-10" dirty="0">
                <a:latin typeface="Times New Roman"/>
                <a:cs typeface="Times New Roman"/>
              </a:rPr>
              <a:t>l</a:t>
            </a:r>
            <a:r>
              <a:rPr sz="2000" b="0" i="1" spc="-20" dirty="0">
                <a:latin typeface="Times New Roman"/>
                <a:cs typeface="Times New Roman"/>
              </a:rPr>
              <a:t>t</a:t>
            </a:r>
            <a:r>
              <a:rPr sz="2000" b="0" i="1" spc="-75" dirty="0">
                <a:latin typeface="Times New Roman"/>
                <a:cs typeface="Times New Roman"/>
              </a:rPr>
              <a:t>r</a:t>
            </a:r>
            <a:r>
              <a:rPr sz="2000" b="0" i="1" dirty="0">
                <a:latin typeface="Times New Roman"/>
                <a:cs typeface="Times New Roman"/>
              </a:rPr>
              <a:t>o</a:t>
            </a:r>
            <a:r>
              <a:rPr sz="2000" b="0" i="1" spc="-65" dirty="0">
                <a:latin typeface="Times New Roman"/>
                <a:cs typeface="Times New Roman"/>
              </a:rPr>
              <a:t> </a:t>
            </a:r>
            <a:r>
              <a:rPr sz="2000" b="0" i="1" dirty="0">
                <a:latin typeface="Times New Roman"/>
                <a:cs typeface="Times New Roman"/>
              </a:rPr>
              <a:t>s</a:t>
            </a:r>
            <a:r>
              <a:rPr sz="2000" b="0" i="1" spc="-5" dirty="0">
                <a:latin typeface="Times New Roman"/>
                <a:cs typeface="Times New Roman"/>
              </a:rPr>
              <a:t>ec</a:t>
            </a:r>
            <a:r>
              <a:rPr sz="2000" b="0" i="1" spc="5" dirty="0">
                <a:latin typeface="Times New Roman"/>
                <a:cs typeface="Times New Roman"/>
              </a:rPr>
              <a:t>ado</a:t>
            </a:r>
            <a:r>
              <a:rPr sz="2000" b="0" i="1" dirty="0">
                <a:latin typeface="Times New Roman"/>
                <a:cs typeface="Times New Roman"/>
              </a:rPr>
              <a:t>r</a:t>
            </a:r>
            <a:r>
              <a:rPr sz="2000" b="0" i="1" spc="-70" dirty="0">
                <a:latin typeface="Times New Roman"/>
                <a:cs typeface="Times New Roman"/>
              </a:rPr>
              <a:t> </a:t>
            </a:r>
            <a:r>
              <a:rPr sz="2000" b="0" i="1" dirty="0">
                <a:latin typeface="Times New Roman"/>
                <a:cs typeface="Times New Roman"/>
              </a:rPr>
              <a:t>e</a:t>
            </a:r>
            <a:r>
              <a:rPr sz="2000" b="0" i="1" spc="-10" dirty="0">
                <a:latin typeface="Times New Roman"/>
                <a:cs typeface="Times New Roman"/>
              </a:rPr>
              <a:t> t</a:t>
            </a:r>
            <a:r>
              <a:rPr sz="2000" b="0" i="1" spc="5" dirty="0">
                <a:latin typeface="Times New Roman"/>
                <a:cs typeface="Times New Roman"/>
              </a:rPr>
              <a:t>ub</a:t>
            </a:r>
            <a:r>
              <a:rPr sz="2000" b="0" i="1" dirty="0">
                <a:latin typeface="Times New Roman"/>
                <a:cs typeface="Times New Roman"/>
              </a:rPr>
              <a:t>o</a:t>
            </a:r>
            <a:r>
              <a:rPr sz="2000" b="0" i="1" spc="-25" dirty="0">
                <a:latin typeface="Times New Roman"/>
                <a:cs typeface="Times New Roman"/>
              </a:rPr>
              <a:t> </a:t>
            </a:r>
            <a:r>
              <a:rPr sz="2000" b="0" i="1" spc="-5" dirty="0">
                <a:latin typeface="Times New Roman"/>
                <a:cs typeface="Times New Roman"/>
              </a:rPr>
              <a:t>c</a:t>
            </a:r>
            <a:r>
              <a:rPr sz="2000" b="0" i="1" spc="5" dirty="0">
                <a:latin typeface="Times New Roman"/>
                <a:cs typeface="Times New Roman"/>
              </a:rPr>
              <a:t>ap</a:t>
            </a:r>
            <a:r>
              <a:rPr sz="2000" b="0" i="1" spc="-20" dirty="0">
                <a:latin typeface="Times New Roman"/>
                <a:cs typeface="Times New Roman"/>
              </a:rPr>
              <a:t>il</a:t>
            </a:r>
            <a:r>
              <a:rPr sz="2000" b="0" i="1" spc="5" dirty="0">
                <a:latin typeface="Times New Roman"/>
                <a:cs typeface="Times New Roman"/>
              </a:rPr>
              <a:t>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6098" y="2006371"/>
            <a:ext cx="3977640" cy="3634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2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sec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17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or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hu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á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sa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ec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5" dirty="0">
                <a:latin typeface="Times New Roman"/>
                <a:cs typeface="Times New Roman"/>
              </a:rPr>
              <a:t>ca</a:t>
            </a:r>
            <a:r>
              <a:rPr sz="2000" spc="-10" dirty="0">
                <a:latin typeface="Times New Roman"/>
                <a:cs typeface="Times New Roman"/>
              </a:rPr>
              <a:t>pi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8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um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xp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sã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á</a:t>
            </a:r>
            <a:r>
              <a:rPr sz="2000" spc="-25" dirty="0">
                <a:latin typeface="Times New Roman"/>
                <a:cs typeface="Times New Roman"/>
              </a:rPr>
              <a:t>s,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 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  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ro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  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 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da 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sã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 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aí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que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   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  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   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  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   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do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16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z 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 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ás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frig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  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rv</a:t>
            </a:r>
            <a:r>
              <a:rPr sz="2000" dirty="0">
                <a:latin typeface="Times New Roman"/>
                <a:cs typeface="Times New Roman"/>
              </a:rPr>
              <a:t>a   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  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ca</a:t>
            </a:r>
            <a:r>
              <a:rPr sz="2000" spc="-20" dirty="0">
                <a:latin typeface="Times New Roman"/>
                <a:cs typeface="Times New Roman"/>
              </a:rPr>
              <a:t>lo</a:t>
            </a:r>
            <a:r>
              <a:rPr sz="2000" dirty="0">
                <a:latin typeface="Times New Roman"/>
                <a:cs typeface="Times New Roman"/>
              </a:rPr>
              <a:t>r   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do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z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tó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da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2286000"/>
            <a:ext cx="3124198" cy="2971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65</a:t>
            </a:fld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567" y="2295379"/>
            <a:ext cx="4826000" cy="332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1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la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ubu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ç</a:t>
            </a:r>
            <a:r>
              <a:rPr sz="2000" spc="-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çã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17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a f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30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ze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frig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í</a:t>
            </a:r>
            <a:r>
              <a:rPr sz="2000" spc="-10" dirty="0">
                <a:latin typeface="Times New Roman"/>
                <a:cs typeface="Times New Roman"/>
              </a:rPr>
              <a:t>qu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í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do</a:t>
            </a:r>
            <a:r>
              <a:rPr sz="2000" spc="-16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as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m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í</a:t>
            </a: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ess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2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 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lí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í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es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6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z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essã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rr</a:t>
            </a:r>
            <a:r>
              <a:rPr sz="2000" spc="-25" dirty="0">
                <a:latin typeface="Times New Roman"/>
                <a:cs typeface="Times New Roman"/>
              </a:rPr>
              <a:t>ê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um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ç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á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á</a:t>
            </a:r>
            <a:r>
              <a:rPr sz="2000" spc="-20" dirty="0">
                <a:latin typeface="Times New Roman"/>
                <a:cs typeface="Times New Roman"/>
              </a:rPr>
              <a:t>lv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s 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do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es</a:t>
            </a:r>
            <a:r>
              <a:rPr sz="2000" spc="1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 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5" dirty="0">
                <a:latin typeface="Times New Roman"/>
                <a:cs typeface="Times New Roman"/>
              </a:rPr>
              <a:t>es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15" dirty="0">
                <a:latin typeface="Times New Roman"/>
                <a:cs typeface="Times New Roman"/>
              </a:rPr>
              <a:t>ai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ci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1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6887" y="2286000"/>
            <a:ext cx="2322510" cy="3216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022" rIns="0" bIns="0" rtlCol="0">
            <a:spAutoFit/>
          </a:bodyPr>
          <a:lstStyle/>
          <a:p>
            <a:pPr marL="167005">
              <a:lnSpc>
                <a:spcPct val="100000"/>
              </a:lnSpc>
            </a:pPr>
            <a:r>
              <a:rPr b="0" i="1" spc="-5" dirty="0">
                <a:latin typeface="Times New Roman"/>
                <a:cs typeface="Times New Roman"/>
              </a:rPr>
              <a:t>A</a:t>
            </a:r>
            <a:r>
              <a:rPr b="0" i="1" dirty="0">
                <a:latin typeface="Times New Roman"/>
                <a:cs typeface="Times New Roman"/>
              </a:rPr>
              <a:t>cu</a:t>
            </a:r>
            <a:r>
              <a:rPr b="0" i="1" spc="-5" dirty="0">
                <a:latin typeface="Times New Roman"/>
                <a:cs typeface="Times New Roman"/>
              </a:rPr>
              <a:t>m</a:t>
            </a:r>
            <a:r>
              <a:rPr b="0" i="1" dirty="0">
                <a:latin typeface="Times New Roman"/>
                <a:cs typeface="Times New Roman"/>
              </a:rPr>
              <a:t>ulador</a:t>
            </a:r>
            <a:r>
              <a:rPr b="0" i="1" spc="-35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de</a:t>
            </a:r>
            <a:r>
              <a:rPr b="0" i="1" spc="-1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sucção</a:t>
            </a:r>
          </a:p>
        </p:txBody>
      </p:sp>
      <p:sp>
        <p:nvSpPr>
          <p:cNvPr id="5" name="object 5"/>
          <p:cNvSpPr/>
          <p:nvPr/>
        </p:nvSpPr>
        <p:spPr>
          <a:xfrm>
            <a:off x="29658" y="6380416"/>
            <a:ext cx="1621024" cy="465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66</a:t>
            </a:fld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022" rIns="0" bIns="0" rtlCol="0">
            <a:spAutoFit/>
          </a:bodyPr>
          <a:lstStyle/>
          <a:p>
            <a:pPr marL="167005">
              <a:lnSpc>
                <a:spcPct val="100000"/>
              </a:lnSpc>
            </a:pPr>
            <a:r>
              <a:rPr b="0" i="1" spc="-5" dirty="0">
                <a:latin typeface="Times New Roman"/>
                <a:cs typeface="Times New Roman"/>
              </a:rPr>
              <a:t>V</a:t>
            </a:r>
            <a:r>
              <a:rPr b="0" i="1" dirty="0">
                <a:latin typeface="Times New Roman"/>
                <a:cs typeface="Times New Roman"/>
              </a:rPr>
              <a:t>álvulas</a:t>
            </a:r>
            <a:r>
              <a:rPr b="0" i="1" spc="-7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solenóides</a:t>
            </a:r>
            <a:r>
              <a:rPr b="0" i="1" spc="-6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de</a:t>
            </a:r>
            <a:r>
              <a:rPr b="0" i="1" spc="-10" dirty="0">
                <a:latin typeface="Times New Roman"/>
                <a:cs typeface="Times New Roman"/>
              </a:rPr>
              <a:t> </a:t>
            </a:r>
            <a:r>
              <a:rPr b="0" i="1" spc="-85" dirty="0">
                <a:latin typeface="Times New Roman"/>
                <a:cs typeface="Times New Roman"/>
              </a:rPr>
              <a:t>r</a:t>
            </a:r>
            <a:r>
              <a:rPr b="0" i="1" dirty="0">
                <a:latin typeface="Times New Roman"/>
                <a:cs typeface="Times New Roman"/>
              </a:rPr>
              <a:t>efriger</a:t>
            </a:r>
            <a:r>
              <a:rPr b="0" i="1" spc="-5" dirty="0">
                <a:latin typeface="Times New Roman"/>
                <a:cs typeface="Times New Roman"/>
              </a:rPr>
              <a:t>a</a:t>
            </a:r>
            <a:r>
              <a:rPr b="0" i="1" dirty="0">
                <a:latin typeface="Times New Roman"/>
                <a:cs typeface="Times New Roman"/>
              </a:rPr>
              <a:t>ção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2667000"/>
            <a:ext cx="3047998" cy="2532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2" y="6390721"/>
            <a:ext cx="1621025" cy="46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67</a:t>
            </a:fld>
            <a:endParaRPr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733800" y="2803525"/>
            <a:ext cx="5105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just" eaLnBrk="0" hangingPunct="0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Estas válvulas controlam o fluxo de gás refrigerante aos evaporadores e são controladas pela placa eletrônica com uma tensão de 230 Vac, estas válvulas não podem ser reparadas, se houver algum defeito devem ser substituídas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87" rIns="0" bIns="0" rtlCol="0">
            <a:spAutoFit/>
          </a:bodyPr>
          <a:lstStyle/>
          <a:p>
            <a:pPr marL="3058795" marR="5080" indent="-2110740">
              <a:lnSpc>
                <a:spcPct val="100000"/>
              </a:lnSpc>
            </a:pPr>
            <a:r>
              <a:rPr sz="3600" dirty="0"/>
              <a:t>S</a:t>
            </a:r>
            <a:r>
              <a:rPr sz="3600" spc="-5" dirty="0"/>
              <a:t>i</a:t>
            </a:r>
            <a:r>
              <a:rPr sz="3600" dirty="0"/>
              <a:t>st</a:t>
            </a:r>
            <a:r>
              <a:rPr sz="3600" spc="-5" dirty="0"/>
              <a:t>e</a:t>
            </a:r>
            <a:r>
              <a:rPr sz="3600" dirty="0"/>
              <a:t>mas</a:t>
            </a:r>
            <a:r>
              <a:rPr sz="3600" spc="-35" dirty="0"/>
              <a:t> </a:t>
            </a:r>
            <a:r>
              <a:rPr sz="3600" spc="-5" dirty="0"/>
              <a:t>c</a:t>
            </a:r>
            <a:r>
              <a:rPr sz="3600" dirty="0"/>
              <a:t>omp</a:t>
            </a:r>
            <a:r>
              <a:rPr sz="3600" spc="-5" dirty="0"/>
              <a:t>le</a:t>
            </a:r>
            <a:r>
              <a:rPr sz="3600" dirty="0"/>
              <a:t>mentá</a:t>
            </a:r>
            <a:r>
              <a:rPr sz="3600" spc="-65" dirty="0"/>
              <a:t>r</a:t>
            </a:r>
            <a:r>
              <a:rPr sz="3600" spc="-5" dirty="0"/>
              <a:t>e</a:t>
            </a:r>
            <a:r>
              <a:rPr sz="3600" dirty="0"/>
              <a:t>s</a:t>
            </a:r>
            <a:r>
              <a:rPr sz="3600" spc="-10" dirty="0"/>
              <a:t> </a:t>
            </a:r>
            <a:r>
              <a:rPr sz="3600" dirty="0"/>
              <a:t>p</a:t>
            </a:r>
            <a:r>
              <a:rPr sz="3600" spc="-5" dirty="0"/>
              <a:t>ar</a:t>
            </a:r>
            <a:r>
              <a:rPr sz="3600" dirty="0"/>
              <a:t>a</a:t>
            </a:r>
            <a:r>
              <a:rPr sz="3600" spc="-15" dirty="0"/>
              <a:t> </a:t>
            </a:r>
            <a:r>
              <a:rPr sz="3600" dirty="0"/>
              <a:t>auto abast</a:t>
            </a:r>
            <a:r>
              <a:rPr sz="3600" spc="-5" dirty="0"/>
              <a:t>eci</a:t>
            </a:r>
            <a:r>
              <a:rPr sz="3600" dirty="0"/>
              <a:t>mento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4428" y="3686728"/>
            <a:ext cx="3999229" cy="80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Wingdings"/>
                <a:cs typeface="Wingdings"/>
              </a:rPr>
              <a:t>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lo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sist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05" dirty="0">
                <a:latin typeface="Times New Roman"/>
                <a:cs typeface="Times New Roman"/>
              </a:rPr>
              <a:t>P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Wingdings"/>
                <a:cs typeface="Wingdings"/>
              </a:rPr>
              <a:t>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lo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sist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L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2" y="6370104"/>
            <a:ext cx="1621025" cy="465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68</a:t>
            </a:fld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090" y="1861712"/>
            <a:ext cx="23190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i="1" dirty="0">
                <a:latin typeface="Times New Roman"/>
                <a:cs typeface="Times New Roman"/>
              </a:rPr>
              <a:t>Modelo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com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s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-5" dirty="0">
                <a:latin typeface="Times New Roman"/>
                <a:cs typeface="Times New Roman"/>
              </a:rPr>
              <a:t>s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5" dirty="0">
                <a:latin typeface="Times New Roman"/>
                <a:cs typeface="Times New Roman"/>
              </a:rPr>
              <a:t>e</a:t>
            </a:r>
            <a:r>
              <a:rPr sz="1800" i="1" spc="-5" dirty="0">
                <a:latin typeface="Times New Roman"/>
                <a:cs typeface="Times New Roman"/>
              </a:rPr>
              <a:t>m</a:t>
            </a:r>
            <a:r>
              <a:rPr sz="1800" i="1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455" dirty="0">
                <a:latin typeface="Times New Roman"/>
                <a:cs typeface="Times New Roman"/>
              </a:rPr>
              <a:t>P</a:t>
            </a:r>
            <a:r>
              <a:rPr sz="1800" i="1" dirty="0">
                <a:latin typeface="Times New Roman"/>
                <a:cs typeface="Times New Roman"/>
              </a:rPr>
              <a:t>AF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9023" y="1242060"/>
            <a:ext cx="484630" cy="499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825" y="2060575"/>
            <a:ext cx="1865310" cy="2285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7614" y="4316012"/>
            <a:ext cx="2348865" cy="217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20" dirty="0">
                <a:latin typeface="Arial"/>
                <a:cs typeface="Arial"/>
              </a:rPr>
              <a:t>á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ca tr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j</a:t>
            </a:r>
            <a:r>
              <a:rPr sz="1800" spc="-20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de gua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ç</a:t>
            </a:r>
            <a:r>
              <a:rPr sz="1800" spc="-20" dirty="0">
                <a:latin typeface="Arial"/>
                <a:cs typeface="Arial"/>
              </a:rPr>
              <a:t>ã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as bande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de go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j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dos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rv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ó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fr</a:t>
            </a:r>
            <a:r>
              <a:rPr sz="1800" spc="-20" dirty="0">
                <a:latin typeface="Arial"/>
                <a:cs typeface="Arial"/>
              </a:rPr>
              <a:t>ou</a:t>
            </a:r>
            <a:r>
              <a:rPr sz="1800" spc="-3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0" dirty="0">
                <a:latin typeface="Arial"/>
                <a:cs typeface="Arial"/>
              </a:rPr>
              <a:t> pa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2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pa 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19476" y="2060575"/>
            <a:ext cx="1944685" cy="2209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37110" y="4316012"/>
            <a:ext cx="2510155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20" dirty="0">
                <a:latin typeface="Arial"/>
                <a:cs typeface="Arial"/>
              </a:rPr>
              <a:t>oqu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2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spc="-20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 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rma </a:t>
            </a:r>
            <a:r>
              <a:rPr sz="1800" spc="-26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AF</a:t>
            </a:r>
            <a:r>
              <a:rPr sz="1800" spc="-20" dirty="0">
                <a:latin typeface="Arial"/>
                <a:cs typeface="Arial"/>
              </a:rPr>
              <a:t> 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pa</a:t>
            </a:r>
            <a:r>
              <a:rPr sz="1800" dirty="0">
                <a:latin typeface="Arial"/>
                <a:cs typeface="Arial"/>
              </a:rPr>
              <a:t>rte s</a:t>
            </a:r>
            <a:r>
              <a:rPr sz="1800" spc="-20" dirty="0">
                <a:latin typeface="Arial"/>
                <a:cs typeface="Arial"/>
              </a:rPr>
              <a:t>upe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pa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dos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spc="-2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v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0" dirty="0">
                <a:latin typeface="Arial"/>
                <a:cs typeface="Arial"/>
              </a:rPr>
              <a:t>upo</a:t>
            </a:r>
            <a:r>
              <a:rPr sz="1800" dirty="0">
                <a:latin typeface="Arial"/>
                <a:cs typeface="Arial"/>
              </a:rPr>
              <a:t>rte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no 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fíc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gua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ç</a:t>
            </a:r>
            <a:r>
              <a:rPr sz="1800" spc="-20" dirty="0">
                <a:latin typeface="Arial"/>
                <a:cs typeface="Arial"/>
              </a:rPr>
              <a:t>ão.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24600" y="2133600"/>
            <a:ext cx="2257425" cy="228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50428" y="4514450"/>
            <a:ext cx="2356485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j</a:t>
            </a:r>
            <a:r>
              <a:rPr sz="1800" spc="-2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0" dirty="0">
                <a:latin typeface="Arial"/>
                <a:cs typeface="Arial"/>
              </a:rPr>
              <a:t>upo</a:t>
            </a:r>
            <a:r>
              <a:rPr sz="1800" dirty="0">
                <a:latin typeface="Arial"/>
                <a:cs typeface="Arial"/>
              </a:rPr>
              <a:t>rte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pa</a:t>
            </a:r>
            <a:r>
              <a:rPr sz="1800" dirty="0">
                <a:latin typeface="Arial"/>
                <a:cs typeface="Arial"/>
              </a:rPr>
              <a:t>rte s</a:t>
            </a:r>
            <a:r>
              <a:rPr sz="1800" spc="-20" dirty="0">
                <a:latin typeface="Arial"/>
                <a:cs typeface="Arial"/>
              </a:rPr>
              <a:t>upe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rm</a:t>
            </a:r>
            <a:r>
              <a:rPr sz="1800" spc="-20" dirty="0">
                <a:latin typeface="Arial"/>
                <a:cs typeface="Arial"/>
              </a:rPr>
              <a:t>a.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rte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20" dirty="0">
                <a:latin typeface="Arial"/>
                <a:cs typeface="Arial"/>
              </a:rPr>
              <a:t>pa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2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0" dirty="0">
                <a:latin typeface="Arial"/>
                <a:cs typeface="Arial"/>
              </a:rPr>
              <a:t>os da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pa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dos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42" y="6473192"/>
            <a:ext cx="1621024" cy="384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69</a:t>
            </a:fld>
            <a:endParaRPr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2400" y="1295400"/>
            <a:ext cx="6863602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Sistemas complementáres para auto abastecimento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800" y="1828800"/>
            <a:ext cx="3505198" cy="1600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8619" y="1211580"/>
            <a:ext cx="641600" cy="659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1981200"/>
            <a:ext cx="533398" cy="30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00" y="2674937"/>
            <a:ext cx="1828799" cy="144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7400" y="2971800"/>
            <a:ext cx="380998" cy="228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3162" y="2971800"/>
            <a:ext cx="380998" cy="228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0837" y="2971800"/>
            <a:ext cx="360360" cy="228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6600" y="2971800"/>
            <a:ext cx="360361" cy="228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87670" y="3452149"/>
            <a:ext cx="127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0557" y="4054130"/>
            <a:ext cx="6573520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5585">
              <a:lnSpc>
                <a:spcPct val="100000"/>
              </a:lnSpc>
              <a:tabLst>
                <a:tab pos="2322195" algn="l"/>
              </a:tabLst>
            </a:pPr>
            <a:r>
              <a:rPr sz="1200" dirty="0">
                <a:latin typeface="Times New Roman"/>
                <a:cs typeface="Times New Roman"/>
              </a:rPr>
              <a:t>C	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1600" b="1" spc="-5" dirty="0">
                <a:latin typeface="Times New Roman"/>
                <a:cs typeface="Times New Roman"/>
              </a:rPr>
              <a:t>l</a:t>
            </a:r>
            <a:r>
              <a:rPr sz="1600" b="1" spc="-20" dirty="0">
                <a:latin typeface="Times New Roman"/>
                <a:cs typeface="Times New Roman"/>
              </a:rPr>
              <a:t>i</a:t>
            </a:r>
            <a:r>
              <a:rPr sz="1600" b="1" spc="-15" dirty="0">
                <a:latin typeface="Times New Roman"/>
                <a:cs typeface="Times New Roman"/>
              </a:rPr>
              <a:t>ga</a:t>
            </a:r>
            <a:r>
              <a:rPr sz="1600" b="1" spc="-20" dirty="0">
                <a:latin typeface="Times New Roman"/>
                <a:cs typeface="Times New Roman"/>
              </a:rPr>
              <a:t>r/de</a:t>
            </a:r>
            <a:r>
              <a:rPr sz="1600" b="1" spc="-15" dirty="0">
                <a:latin typeface="Times New Roman"/>
                <a:cs typeface="Times New Roman"/>
              </a:rPr>
              <a:t>s</a:t>
            </a:r>
            <a:r>
              <a:rPr sz="1600" b="1" spc="-20" dirty="0">
                <a:latin typeface="Times New Roman"/>
                <a:cs typeface="Times New Roman"/>
              </a:rPr>
              <a:t>li</a:t>
            </a:r>
            <a:r>
              <a:rPr sz="1600" b="1" spc="-15" dirty="0">
                <a:latin typeface="Times New Roman"/>
                <a:cs typeface="Times New Roman"/>
              </a:rPr>
              <a:t>ga</a:t>
            </a:r>
            <a:r>
              <a:rPr sz="1600" b="1" spc="-2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3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up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v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p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li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d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li</a:t>
            </a:r>
            <a:r>
              <a:rPr sz="1600" spc="-15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0" dirty="0">
                <a:latin typeface="Times New Roman"/>
                <a:cs typeface="Times New Roman"/>
              </a:rPr>
              <a:t>a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em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954" y="4283410"/>
            <a:ext cx="180403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244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A.	</a:t>
            </a:r>
            <a:r>
              <a:rPr sz="1600" b="1" spc="-15" dirty="0">
                <a:latin typeface="Times New Roman"/>
                <a:cs typeface="Times New Roman"/>
              </a:rPr>
              <a:t>I</a:t>
            </a:r>
            <a:r>
              <a:rPr sz="1600" b="1" spc="-5" dirty="0">
                <a:latin typeface="Times New Roman"/>
                <a:cs typeface="Times New Roman"/>
              </a:rPr>
              <a:t>n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errup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spc="1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</a:t>
            </a:r>
            <a:endParaRPr sz="16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al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2954" y="4771087"/>
            <a:ext cx="8462645" cy="144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B.      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</a:t>
            </a:r>
            <a:r>
              <a:rPr sz="1600" b="1" spc="-10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errup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70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es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16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cu</a:t>
            </a:r>
            <a:r>
              <a:rPr sz="1600" b="1" spc="0" dirty="0">
                <a:latin typeface="Times New Roman"/>
                <a:cs typeface="Times New Roman"/>
              </a:rPr>
              <a:t>l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dirty="0">
                <a:latin typeface="Times New Roman"/>
                <a:cs typeface="Times New Roman"/>
              </a:rPr>
              <a:t>    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spc="-15" dirty="0">
                <a:latin typeface="Times New Roman"/>
                <a:cs typeface="Times New Roman"/>
              </a:rPr>
              <a:t>p</a:t>
            </a:r>
            <a:r>
              <a:rPr sz="1600" spc="-20" dirty="0">
                <a:latin typeface="Times New Roman"/>
                <a:cs typeface="Times New Roman"/>
              </a:rPr>
              <a:t>eci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20" dirty="0">
                <a:latin typeface="Times New Roman"/>
                <a:cs typeface="Times New Roman"/>
              </a:rPr>
              <a:t>i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p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u</a:t>
            </a:r>
            <a:r>
              <a:rPr sz="1600" spc="-20" dirty="0">
                <a:latin typeface="Times New Roman"/>
                <a:cs typeface="Times New Roman"/>
              </a:rPr>
              <a:t>ti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spc="-20" dirty="0">
                <a:latin typeface="Times New Roman"/>
                <a:cs typeface="Times New Roman"/>
              </a:rPr>
              <a:t>iza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-15" dirty="0">
                <a:latin typeface="Times New Roman"/>
                <a:cs typeface="Times New Roman"/>
              </a:rPr>
              <a:t>od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p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og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0" dirty="0">
                <a:latin typeface="Times New Roman"/>
                <a:cs typeface="Times New Roman"/>
              </a:rPr>
              <a:t>a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aç</a:t>
            </a:r>
            <a:r>
              <a:rPr sz="1600" spc="-20" dirty="0">
                <a:latin typeface="Times New Roman"/>
                <a:cs typeface="Times New Roman"/>
              </a:rPr>
              <a:t>ã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do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ipa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ento</a:t>
            </a:r>
            <a:endParaRPr sz="1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 startAt="3"/>
              <a:tabLst>
                <a:tab pos="4699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In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errup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5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es d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espirais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stes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te</a:t>
            </a:r>
            <a:r>
              <a:rPr sz="1600" spc="-25" dirty="0">
                <a:latin typeface="Times New Roman"/>
                <a:cs typeface="Times New Roman"/>
              </a:rPr>
              <a:t>rr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li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am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esli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am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ais</a:t>
            </a:r>
            <a:endParaRPr sz="1600" dirty="0">
              <a:latin typeface="Times New Roman"/>
              <a:cs typeface="Times New Roman"/>
            </a:endParaRPr>
          </a:p>
          <a:p>
            <a:pPr marL="469900" marR="7620" indent="-457200" algn="just">
              <a:lnSpc>
                <a:spcPct val="100000"/>
              </a:lnSpc>
              <a:buAutoNum type="alphaUcPeriod" startAt="3"/>
              <a:tabLst>
                <a:tab pos="4699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In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errup</a:t>
            </a:r>
            <a:r>
              <a:rPr sz="1600" b="1" spc="-25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5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es</a:t>
            </a:r>
            <a:r>
              <a:rPr sz="1600" b="1" spc="17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d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spc="180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Times New Roman"/>
                <a:cs typeface="Times New Roman"/>
              </a:rPr>
              <a:t>m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do</a:t>
            </a:r>
            <a:r>
              <a:rPr sz="1600" b="1" spc="18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</a:t>
            </a:r>
            <a:r>
              <a:rPr sz="1600" b="1" spc="175" dirty="0">
                <a:latin typeface="Times New Roman"/>
                <a:cs typeface="Times New Roman"/>
              </a:rPr>
              <a:t> </a:t>
            </a:r>
            <a:r>
              <a:rPr sz="1600" b="1" spc="-55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-25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ri</a:t>
            </a:r>
            <a:r>
              <a:rPr sz="1600" b="1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0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çã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:</a:t>
            </a:r>
            <a:r>
              <a:rPr sz="1600" b="1" dirty="0">
                <a:latin typeface="Times New Roman"/>
                <a:cs typeface="Times New Roman"/>
              </a:rPr>
              <a:t>   </a:t>
            </a:r>
            <a:r>
              <a:rPr sz="1600" b="1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estes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sele</a:t>
            </a:r>
            <a:r>
              <a:rPr sz="1600" spc="-20" dirty="0">
                <a:latin typeface="Times New Roman"/>
                <a:cs typeface="Times New Roman"/>
              </a:rPr>
              <a:t>ci</a:t>
            </a:r>
            <a:r>
              <a:rPr sz="1600" spc="-15" dirty="0">
                <a:latin typeface="Times New Roman"/>
                <a:cs typeface="Times New Roman"/>
              </a:rPr>
              <a:t>on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15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o </a:t>
            </a:r>
            <a:r>
              <a:rPr sz="1600" dirty="0">
                <a:latin typeface="Times New Roman"/>
                <a:cs typeface="Times New Roman"/>
              </a:rPr>
              <a:t>qu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eja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</a:t>
            </a:r>
            <a:r>
              <a:rPr sz="1600" spc="-5" dirty="0">
                <a:latin typeface="Times New Roman"/>
                <a:cs typeface="Times New Roman"/>
              </a:rPr>
              <a:t>abilitar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f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ação,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isto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é,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seleci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5" dirty="0">
                <a:latin typeface="Times New Roman"/>
                <a:cs typeface="Times New Roman"/>
              </a:rPr>
              <a:t>ar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od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io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h</a:t>
            </a:r>
            <a:r>
              <a:rPr sz="1600" spc="-5" dirty="0">
                <a:latin typeface="Times New Roman"/>
                <a:cs typeface="Times New Roman"/>
              </a:rPr>
              <a:t>ill)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od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elo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spc="-25" dirty="0">
                <a:latin typeface="Times New Roman"/>
                <a:cs typeface="Times New Roman"/>
              </a:rPr>
              <a:t>I</a:t>
            </a:r>
            <a:r>
              <a:rPr sz="1600" spc="0" dirty="0">
                <a:latin typeface="Times New Roman"/>
                <a:cs typeface="Times New Roman"/>
              </a:rPr>
              <a:t>c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 </a:t>
            </a:r>
            <a:r>
              <a:rPr sz="1600" dirty="0">
                <a:latin typeface="Times New Roman"/>
                <a:cs typeface="Times New Roman"/>
              </a:rPr>
              <a:t>ú</a:t>
            </a:r>
            <a:r>
              <a:rPr sz="1600" spc="-5" dirty="0">
                <a:latin typeface="Times New Roman"/>
                <a:cs typeface="Times New Roman"/>
              </a:rPr>
              <a:t>lti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</a:t>
            </a:r>
            <a:r>
              <a:rPr sz="1600" spc="-5" dirty="0">
                <a:latin typeface="Times New Roman"/>
                <a:cs typeface="Times New Roman"/>
              </a:rPr>
              <a:t>sição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-20" dirty="0">
                <a:latin typeface="Times New Roman"/>
                <a:cs typeface="Times New Roman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esli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ar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ódu</a:t>
            </a:r>
            <a:r>
              <a:rPr sz="1600" spc="-5" dirty="0">
                <a:latin typeface="Times New Roman"/>
                <a:cs typeface="Times New Roman"/>
              </a:rPr>
              <a:t>lo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ação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OFF</a:t>
            </a:r>
            <a:r>
              <a:rPr sz="1600" spc="-20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0810" y="1975699"/>
            <a:ext cx="1358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0810" y="2664700"/>
            <a:ext cx="127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39334" y="2664700"/>
            <a:ext cx="127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57387" y="2003425"/>
            <a:ext cx="1129030" cy="0"/>
          </a:xfrm>
          <a:custGeom>
            <a:avLst/>
            <a:gdLst/>
            <a:ahLst/>
            <a:cxnLst/>
            <a:rect l="l" t="t" r="r" b="b"/>
            <a:pathLst>
              <a:path w="1129030">
                <a:moveTo>
                  <a:pt x="0" y="0"/>
                </a:moveTo>
                <a:lnTo>
                  <a:pt x="1128712" y="0"/>
                </a:lnTo>
              </a:path>
            </a:pathLst>
          </a:custGeom>
          <a:ln w="38100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7052" y="1946268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57387" y="2692400"/>
            <a:ext cx="1741805" cy="0"/>
          </a:xfrm>
          <a:custGeom>
            <a:avLst/>
            <a:gdLst/>
            <a:ahLst/>
            <a:cxnLst/>
            <a:rect l="l" t="t" r="r" b="b"/>
            <a:pathLst>
              <a:path w="1741804">
                <a:moveTo>
                  <a:pt x="0" y="0"/>
                </a:moveTo>
                <a:lnTo>
                  <a:pt x="1741487" y="0"/>
                </a:lnTo>
              </a:path>
            </a:pathLst>
          </a:custGeom>
          <a:ln w="38100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79827" y="263524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0747" y="3215712"/>
            <a:ext cx="333375" cy="792480"/>
          </a:xfrm>
          <a:custGeom>
            <a:avLst/>
            <a:gdLst/>
            <a:ahLst/>
            <a:cxnLst/>
            <a:rect l="l" t="t" r="r" b="b"/>
            <a:pathLst>
              <a:path w="333375" h="792479">
                <a:moveTo>
                  <a:pt x="332790" y="7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75445" y="3127904"/>
            <a:ext cx="105410" cy="127635"/>
          </a:xfrm>
          <a:custGeom>
            <a:avLst/>
            <a:gdLst/>
            <a:ahLst/>
            <a:cxnLst/>
            <a:rect l="l" t="t" r="r" b="b"/>
            <a:pathLst>
              <a:path w="105410" h="127635">
                <a:moveTo>
                  <a:pt x="8420" y="0"/>
                </a:moveTo>
                <a:lnTo>
                  <a:pt x="0" y="127507"/>
                </a:lnTo>
                <a:lnTo>
                  <a:pt x="105371" y="83235"/>
                </a:lnTo>
                <a:lnTo>
                  <a:pt x="842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08459" y="3271310"/>
            <a:ext cx="1475105" cy="784225"/>
          </a:xfrm>
          <a:custGeom>
            <a:avLst/>
            <a:gdLst/>
            <a:ahLst/>
            <a:cxnLst/>
            <a:rect l="l" t="t" r="r" b="b"/>
            <a:pathLst>
              <a:path w="1475104" h="784225">
                <a:moveTo>
                  <a:pt x="0" y="783945"/>
                </a:moveTo>
                <a:lnTo>
                  <a:pt x="1474749" y="0"/>
                </a:lnTo>
              </a:path>
            </a:pathLst>
          </a:custGeom>
          <a:ln w="38100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9564" y="3226610"/>
            <a:ext cx="128270" cy="104139"/>
          </a:xfrm>
          <a:custGeom>
            <a:avLst/>
            <a:gdLst/>
            <a:ahLst/>
            <a:cxnLst/>
            <a:rect l="l" t="t" r="r" b="b"/>
            <a:pathLst>
              <a:path w="128270" h="104139">
                <a:moveTo>
                  <a:pt x="127749" y="0"/>
                </a:moveTo>
                <a:lnTo>
                  <a:pt x="0" y="3175"/>
                </a:lnTo>
                <a:lnTo>
                  <a:pt x="53644" y="104101"/>
                </a:lnTo>
                <a:lnTo>
                  <a:pt x="127749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32649" y="2881711"/>
            <a:ext cx="10795" cy="570865"/>
          </a:xfrm>
          <a:custGeom>
            <a:avLst/>
            <a:gdLst/>
            <a:ahLst/>
            <a:cxnLst/>
            <a:rect l="l" t="t" r="r" b="b"/>
            <a:pathLst>
              <a:path w="10795" h="570864">
                <a:moveTo>
                  <a:pt x="0" y="570687"/>
                </a:moveTo>
                <a:lnTo>
                  <a:pt x="10325" y="0"/>
                </a:lnTo>
              </a:path>
            </a:pathLst>
          </a:custGeom>
          <a:ln w="38100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85487" y="2786475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69">
                <a:moveTo>
                  <a:pt x="59220" y="0"/>
                </a:moveTo>
                <a:lnTo>
                  <a:pt x="0" y="113245"/>
                </a:lnTo>
                <a:lnTo>
                  <a:pt x="114287" y="115316"/>
                </a:lnTo>
                <a:lnTo>
                  <a:pt x="5922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52914" y="3311782"/>
            <a:ext cx="1176020" cy="702945"/>
          </a:xfrm>
          <a:custGeom>
            <a:avLst/>
            <a:gdLst/>
            <a:ahLst/>
            <a:cxnLst/>
            <a:rect l="l" t="t" r="r" b="b"/>
            <a:pathLst>
              <a:path w="1176020" h="702945">
                <a:moveTo>
                  <a:pt x="0" y="702386"/>
                </a:moveTo>
                <a:lnTo>
                  <a:pt x="1175626" y="0"/>
                </a:lnTo>
              </a:path>
            </a:pathLst>
          </a:custGeom>
          <a:ln w="38100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2876" y="3262936"/>
            <a:ext cx="127635" cy="107950"/>
          </a:xfrm>
          <a:custGeom>
            <a:avLst/>
            <a:gdLst/>
            <a:ahLst/>
            <a:cxnLst/>
            <a:rect l="l" t="t" r="r" b="b"/>
            <a:pathLst>
              <a:path w="127635" h="107950">
                <a:moveTo>
                  <a:pt x="127431" y="0"/>
                </a:moveTo>
                <a:lnTo>
                  <a:pt x="0" y="9550"/>
                </a:lnTo>
                <a:lnTo>
                  <a:pt x="58623" y="107670"/>
                </a:lnTo>
                <a:lnTo>
                  <a:pt x="127431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55819" y="3259695"/>
            <a:ext cx="554355" cy="712470"/>
          </a:xfrm>
          <a:custGeom>
            <a:avLst/>
            <a:gdLst/>
            <a:ahLst/>
            <a:cxnLst/>
            <a:rect l="l" t="t" r="r" b="b"/>
            <a:pathLst>
              <a:path w="554354" h="712470">
                <a:moveTo>
                  <a:pt x="554278" y="712228"/>
                </a:moveTo>
                <a:lnTo>
                  <a:pt x="0" y="0"/>
                </a:lnTo>
              </a:path>
            </a:pathLst>
          </a:custGeom>
          <a:ln w="38100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97318" y="3184527"/>
            <a:ext cx="115570" cy="125730"/>
          </a:xfrm>
          <a:custGeom>
            <a:avLst/>
            <a:gdLst/>
            <a:ahLst/>
            <a:cxnLst/>
            <a:rect l="l" t="t" r="r" b="b"/>
            <a:pathLst>
              <a:path w="115570" h="125729">
                <a:moveTo>
                  <a:pt x="0" y="0"/>
                </a:moveTo>
                <a:lnTo>
                  <a:pt x="25107" y="125298"/>
                </a:lnTo>
                <a:lnTo>
                  <a:pt x="115303" y="5509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21326" y="2692400"/>
            <a:ext cx="1640205" cy="0"/>
          </a:xfrm>
          <a:custGeom>
            <a:avLst/>
            <a:gdLst/>
            <a:ahLst/>
            <a:cxnLst/>
            <a:rect l="l" t="t" r="r" b="b"/>
            <a:pathLst>
              <a:path w="1640204">
                <a:moveTo>
                  <a:pt x="163988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26077" y="263524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01" y="6367259"/>
            <a:ext cx="1621025" cy="465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7</a:t>
            </a:fld>
            <a:endParaRPr dirty="0"/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303213" y="1295400"/>
            <a:ext cx="812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Apresentação geral de elementos de operação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752600"/>
            <a:ext cx="2286000" cy="2078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5595" y="4126021"/>
            <a:ext cx="2177415" cy="54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  <a:tabLst>
                <a:tab pos="1268095" algn="l"/>
              </a:tabLst>
            </a:pPr>
            <a:r>
              <a:rPr sz="1800" spc="-5" dirty="0">
                <a:latin typeface="Helvetica-Condensed"/>
                <a:cs typeface="Arial"/>
              </a:rPr>
              <a:t>C</a:t>
            </a:r>
            <a:r>
              <a:rPr sz="1800" spc="-20" dirty="0">
                <a:latin typeface="Helvetica-Condensed"/>
                <a:cs typeface="Arial"/>
              </a:rPr>
              <a:t>one</a:t>
            </a:r>
            <a:r>
              <a:rPr sz="1800" dirty="0">
                <a:latin typeface="Helvetica-Condensed"/>
                <a:cs typeface="Arial"/>
              </a:rPr>
              <a:t>cte</a:t>
            </a:r>
            <a:r>
              <a:rPr sz="1800" spc="30" dirty="0">
                <a:latin typeface="Helvetica-Condensed"/>
                <a:cs typeface="Arial"/>
              </a:rPr>
              <a:t> </a:t>
            </a:r>
            <a:r>
              <a:rPr sz="1800" dirty="0">
                <a:latin typeface="Helvetica-Condensed"/>
                <a:cs typeface="Arial"/>
              </a:rPr>
              <a:t>o</a:t>
            </a:r>
            <a:r>
              <a:rPr sz="1800" spc="20" dirty="0">
                <a:latin typeface="Helvetica-Condensed"/>
                <a:cs typeface="Arial"/>
              </a:rPr>
              <a:t> </a:t>
            </a:r>
            <a:r>
              <a:rPr sz="1800" spc="10" dirty="0">
                <a:latin typeface="Helvetica-Condensed"/>
                <a:cs typeface="Arial"/>
              </a:rPr>
              <a:t>c</a:t>
            </a:r>
            <a:r>
              <a:rPr sz="1800" spc="-20" dirty="0">
                <a:latin typeface="Helvetica-Condensed"/>
                <a:cs typeface="Arial"/>
              </a:rPr>
              <a:t>a</a:t>
            </a:r>
            <a:r>
              <a:rPr sz="1800" spc="-10" dirty="0">
                <a:latin typeface="Helvetica-Condensed"/>
                <a:cs typeface="Arial"/>
              </a:rPr>
              <a:t>b</a:t>
            </a:r>
            <a:r>
              <a:rPr sz="1800" dirty="0">
                <a:latin typeface="Helvetica-Condensed"/>
                <a:cs typeface="Arial"/>
              </a:rPr>
              <a:t>o</a:t>
            </a:r>
            <a:r>
              <a:rPr sz="1800" spc="45" dirty="0">
                <a:latin typeface="Helvetica-Condensed"/>
                <a:cs typeface="Arial"/>
              </a:rPr>
              <a:t> </a:t>
            </a:r>
            <a:r>
              <a:rPr sz="1800" spc="-5" dirty="0">
                <a:latin typeface="Helvetica-Condensed"/>
                <a:cs typeface="Arial"/>
              </a:rPr>
              <a:t>RCA </a:t>
            </a:r>
            <a:r>
              <a:rPr sz="1800" spc="-20" dirty="0">
                <a:latin typeface="Helvetica-Condensed"/>
                <a:cs typeface="Arial"/>
              </a:rPr>
              <a:t>n</a:t>
            </a:r>
            <a:r>
              <a:rPr sz="1800" dirty="0">
                <a:latin typeface="Helvetica-Condensed"/>
                <a:cs typeface="Arial"/>
              </a:rPr>
              <a:t>a</a:t>
            </a:r>
            <a:r>
              <a:rPr sz="1800" spc="-30" dirty="0">
                <a:latin typeface="Helvetica-Condensed"/>
                <a:cs typeface="Arial"/>
              </a:rPr>
              <a:t> </a:t>
            </a:r>
            <a:r>
              <a:rPr sz="1800" spc="-20" dirty="0">
                <a:latin typeface="Helvetica-Condensed"/>
                <a:cs typeface="Arial"/>
              </a:rPr>
              <a:t>ba</a:t>
            </a:r>
            <a:r>
              <a:rPr sz="1800" dirty="0">
                <a:latin typeface="Helvetica-Condensed"/>
                <a:cs typeface="Arial"/>
              </a:rPr>
              <a:t>se</a:t>
            </a:r>
            <a:r>
              <a:rPr sz="1800" spc="20" dirty="0">
                <a:latin typeface="Helvetica-Condensed"/>
                <a:cs typeface="Arial"/>
              </a:rPr>
              <a:t> </a:t>
            </a:r>
            <a:r>
              <a:rPr sz="1800" spc="-20" dirty="0">
                <a:latin typeface="Helvetica-Condensed"/>
                <a:cs typeface="Arial"/>
              </a:rPr>
              <a:t>d</a:t>
            </a:r>
            <a:r>
              <a:rPr sz="1800" dirty="0">
                <a:latin typeface="Helvetica-Condensed"/>
                <a:cs typeface="Arial"/>
              </a:rPr>
              <a:t>a	</a:t>
            </a:r>
            <a:r>
              <a:rPr sz="1800" spc="-5" dirty="0">
                <a:latin typeface="Helvetica-Condensed"/>
                <a:cs typeface="Arial"/>
              </a:rPr>
              <a:t>U</a:t>
            </a:r>
            <a:r>
              <a:rPr sz="1800" spc="-285" dirty="0">
                <a:latin typeface="Helvetica-Condensed"/>
                <a:cs typeface="Arial"/>
              </a:rPr>
              <a:t>L</a:t>
            </a:r>
            <a:r>
              <a:rPr sz="1800" spc="25" dirty="0">
                <a:latin typeface="Helvetica-Condensed"/>
                <a:cs typeface="Arial"/>
              </a:rPr>
              <a:t>T</a:t>
            </a:r>
            <a:r>
              <a:rPr sz="1800" spc="-5" dirty="0">
                <a:latin typeface="Helvetica-Condensed"/>
                <a:cs typeface="Arial"/>
              </a:rPr>
              <a:t>R</a:t>
            </a:r>
            <a:r>
              <a:rPr sz="1800" dirty="0">
                <a:latin typeface="Helvetica-Condensed"/>
                <a:cs typeface="Arial"/>
              </a:rPr>
              <a:t>A.</a:t>
            </a:r>
          </a:p>
        </p:txBody>
      </p:sp>
      <p:sp>
        <p:nvSpPr>
          <p:cNvPr id="4" name="object 4"/>
          <p:cNvSpPr/>
          <p:nvPr/>
        </p:nvSpPr>
        <p:spPr>
          <a:xfrm>
            <a:off x="3200400" y="1905000"/>
            <a:ext cx="2514598" cy="2020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51653" y="4138212"/>
            <a:ext cx="6953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-Condensed"/>
                <a:cs typeface="Arial"/>
              </a:rPr>
              <a:t>I</a:t>
            </a:r>
            <a:r>
              <a:rPr sz="1800" spc="-20" dirty="0">
                <a:latin typeface="Helvetica-Condensed"/>
                <a:cs typeface="Arial"/>
              </a:rPr>
              <a:t>n</a:t>
            </a:r>
            <a:r>
              <a:rPr sz="1800" dirty="0">
                <a:latin typeface="Helvetica-Condensed"/>
                <a:cs typeface="Arial"/>
              </a:rPr>
              <a:t>st</a:t>
            </a:r>
            <a:r>
              <a:rPr sz="1800" spc="-20" dirty="0">
                <a:latin typeface="Helvetica-Condensed"/>
                <a:cs typeface="Arial"/>
              </a:rPr>
              <a:t>a</a:t>
            </a:r>
            <a:r>
              <a:rPr sz="1800" spc="-5" dirty="0">
                <a:latin typeface="Helvetica-Condensed"/>
                <a:cs typeface="Arial"/>
              </a:rPr>
              <a:t>l</a:t>
            </a:r>
            <a:r>
              <a:rPr sz="1800" dirty="0">
                <a:latin typeface="Helvetica-Condensed"/>
                <a:cs typeface="Arial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77813" y="4138212"/>
            <a:ext cx="13392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7034" algn="l"/>
              </a:tabLst>
            </a:pPr>
            <a:r>
              <a:rPr sz="1800" spc="-20" dirty="0">
                <a:latin typeface="Helvetica-Condensed"/>
                <a:cs typeface="Arial"/>
              </a:rPr>
              <a:t>o</a:t>
            </a:r>
            <a:r>
              <a:rPr sz="1800" dirty="0">
                <a:latin typeface="Helvetica-Condensed"/>
                <a:cs typeface="Arial"/>
              </a:rPr>
              <a:t>s	s</a:t>
            </a:r>
            <a:r>
              <a:rPr sz="1800" spc="-10" dirty="0">
                <a:latin typeface="Helvetica-Condensed"/>
                <a:cs typeface="Arial"/>
              </a:rPr>
              <a:t>e</a:t>
            </a:r>
            <a:r>
              <a:rPr sz="1800" spc="-20" dirty="0">
                <a:latin typeface="Helvetica-Condensed"/>
                <a:cs typeface="Arial"/>
              </a:rPr>
              <a:t>n</a:t>
            </a:r>
            <a:r>
              <a:rPr sz="1800" dirty="0">
                <a:latin typeface="Helvetica-Condensed"/>
                <a:cs typeface="Arial"/>
              </a:rPr>
              <a:t>s</a:t>
            </a:r>
            <a:r>
              <a:rPr sz="1800" spc="-20" dirty="0">
                <a:latin typeface="Helvetica-Condensed"/>
                <a:cs typeface="Arial"/>
              </a:rPr>
              <a:t>o</a:t>
            </a:r>
            <a:r>
              <a:rPr sz="1800" dirty="0">
                <a:latin typeface="Helvetica-Condensed"/>
                <a:cs typeface="Arial"/>
              </a:rPr>
              <a:t>r</a:t>
            </a:r>
            <a:r>
              <a:rPr sz="1800" spc="-20" dirty="0">
                <a:latin typeface="Helvetica-Condensed"/>
                <a:cs typeface="Arial"/>
              </a:rPr>
              <a:t>es</a:t>
            </a:r>
            <a:endParaRPr sz="1800" dirty="0">
              <a:latin typeface="Helvetica-Condensed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1653" y="4412532"/>
            <a:ext cx="2162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Helvetica-Condensed"/>
                <a:cs typeface="Arial"/>
              </a:rPr>
              <a:t>d</a:t>
            </a:r>
            <a:r>
              <a:rPr sz="1800" dirty="0">
                <a:latin typeface="Helvetica-Condensed"/>
                <a:cs typeface="Arial"/>
              </a:rPr>
              <a:t>e </a:t>
            </a:r>
            <a:r>
              <a:rPr sz="1800" spc="-45" dirty="0">
                <a:latin typeface="Helvetica-Condensed"/>
                <a:cs typeface="Arial"/>
              </a:rPr>
              <a:t> </a:t>
            </a:r>
            <a:r>
              <a:rPr sz="1800" spc="-20" dirty="0">
                <a:latin typeface="Helvetica-Condensed"/>
                <a:cs typeface="Arial"/>
              </a:rPr>
              <a:t>n</a:t>
            </a:r>
            <a:r>
              <a:rPr sz="1800" dirty="0">
                <a:latin typeface="Helvetica-Condensed"/>
                <a:cs typeface="Arial"/>
              </a:rPr>
              <a:t>ív</a:t>
            </a:r>
            <a:r>
              <a:rPr sz="1800" spc="-20" dirty="0">
                <a:latin typeface="Helvetica-Condensed"/>
                <a:cs typeface="Arial"/>
              </a:rPr>
              <a:t>e</a:t>
            </a:r>
            <a:r>
              <a:rPr sz="1800" dirty="0">
                <a:latin typeface="Helvetica-Condensed"/>
                <a:cs typeface="Arial"/>
              </a:rPr>
              <a:t>l </a:t>
            </a:r>
            <a:r>
              <a:rPr sz="1800" spc="-10" dirty="0">
                <a:latin typeface="Helvetica-Condensed"/>
                <a:cs typeface="Arial"/>
              </a:rPr>
              <a:t> </a:t>
            </a:r>
            <a:r>
              <a:rPr sz="1800" spc="-20" dirty="0">
                <a:latin typeface="Helvetica-Condensed"/>
                <a:cs typeface="Arial"/>
              </a:rPr>
              <a:t>n</a:t>
            </a:r>
            <a:r>
              <a:rPr sz="1800" dirty="0">
                <a:latin typeface="Helvetica-Condensed"/>
                <a:cs typeface="Arial"/>
              </a:rPr>
              <a:t>a </a:t>
            </a:r>
            <a:r>
              <a:rPr sz="1800" spc="-35" dirty="0">
                <a:latin typeface="Helvetica-Condensed"/>
                <a:cs typeface="Arial"/>
              </a:rPr>
              <a:t> </a:t>
            </a:r>
            <a:r>
              <a:rPr sz="1800" spc="10" dirty="0">
                <a:latin typeface="Helvetica-Condensed"/>
                <a:cs typeface="Arial"/>
              </a:rPr>
              <a:t>r</a:t>
            </a:r>
            <a:r>
              <a:rPr sz="1800" spc="-20" dirty="0">
                <a:latin typeface="Helvetica-Condensed"/>
                <a:cs typeface="Arial"/>
              </a:rPr>
              <a:t>anhu</a:t>
            </a:r>
            <a:r>
              <a:rPr sz="1800" spc="10" dirty="0">
                <a:latin typeface="Helvetica-Condensed"/>
                <a:cs typeface="Arial"/>
              </a:rPr>
              <a:t>r</a:t>
            </a:r>
            <a:r>
              <a:rPr sz="1800" dirty="0">
                <a:latin typeface="Helvetica-Condensed"/>
                <a:cs typeface="Arial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52339" y="4674737"/>
            <a:ext cx="2164715" cy="54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  <a:tabLst>
                <a:tab pos="508000" algn="l"/>
                <a:tab pos="1271270" algn="l"/>
              </a:tabLst>
            </a:pPr>
            <a:r>
              <a:rPr sz="1800" spc="-20" dirty="0">
                <a:latin typeface="Helvetica-Condensed"/>
                <a:cs typeface="Arial"/>
              </a:rPr>
              <a:t>d</a:t>
            </a:r>
            <a:r>
              <a:rPr sz="1800" dirty="0">
                <a:latin typeface="Helvetica-Condensed"/>
                <a:cs typeface="Arial"/>
              </a:rPr>
              <a:t>a	</a:t>
            </a:r>
            <a:r>
              <a:rPr sz="1800" spc="-20" dirty="0">
                <a:latin typeface="Helvetica-Condensed"/>
                <a:cs typeface="Arial"/>
              </a:rPr>
              <a:t>pa</a:t>
            </a:r>
            <a:r>
              <a:rPr sz="1800" dirty="0">
                <a:latin typeface="Helvetica-Condensed"/>
                <a:cs typeface="Arial"/>
              </a:rPr>
              <a:t>rte	</a:t>
            </a:r>
            <a:r>
              <a:rPr sz="1800" spc="-20" dirty="0">
                <a:latin typeface="Helvetica-Condensed"/>
                <a:cs typeface="Arial"/>
              </a:rPr>
              <a:t>p</a:t>
            </a:r>
            <a:r>
              <a:rPr sz="1800" spc="-10" dirty="0">
                <a:latin typeface="Helvetica-Condensed"/>
                <a:cs typeface="Arial"/>
              </a:rPr>
              <a:t>o</a:t>
            </a:r>
            <a:r>
              <a:rPr sz="1800" dirty="0">
                <a:latin typeface="Helvetica-Condensed"/>
                <a:cs typeface="Arial"/>
              </a:rPr>
              <a:t>st</a:t>
            </a:r>
            <a:r>
              <a:rPr sz="1800" spc="-20" dirty="0">
                <a:latin typeface="Helvetica-Condensed"/>
                <a:cs typeface="Arial"/>
              </a:rPr>
              <a:t>e</a:t>
            </a:r>
            <a:r>
              <a:rPr sz="1800" dirty="0">
                <a:latin typeface="Helvetica-Condensed"/>
                <a:cs typeface="Arial"/>
              </a:rPr>
              <a:t>r</a:t>
            </a:r>
            <a:r>
              <a:rPr sz="1800" spc="-5" dirty="0">
                <a:latin typeface="Helvetica-Condensed"/>
                <a:cs typeface="Arial"/>
              </a:rPr>
              <a:t>i</a:t>
            </a:r>
            <a:r>
              <a:rPr sz="1800" spc="-20" dirty="0">
                <a:latin typeface="Helvetica-Condensed"/>
                <a:cs typeface="Arial"/>
              </a:rPr>
              <a:t>or do</a:t>
            </a:r>
            <a:r>
              <a:rPr sz="1800" dirty="0">
                <a:latin typeface="Helvetica-Condensed"/>
                <a:cs typeface="Arial"/>
              </a:rPr>
              <a:t>s</a:t>
            </a:r>
            <a:r>
              <a:rPr sz="1800" spc="-10" dirty="0">
                <a:latin typeface="Helvetica-Condensed"/>
                <a:cs typeface="Arial"/>
              </a:rPr>
              <a:t> </a:t>
            </a:r>
            <a:r>
              <a:rPr sz="1800" dirty="0">
                <a:latin typeface="Helvetica-Condensed"/>
                <a:cs typeface="Arial"/>
              </a:rPr>
              <a:t>r</a:t>
            </a:r>
            <a:r>
              <a:rPr sz="1800" spc="-20" dirty="0">
                <a:latin typeface="Helvetica-Condensed"/>
                <a:cs typeface="Arial"/>
              </a:rPr>
              <a:t>e</a:t>
            </a:r>
            <a:r>
              <a:rPr sz="1800" dirty="0">
                <a:latin typeface="Helvetica-Condensed"/>
                <a:cs typeface="Arial"/>
              </a:rPr>
              <a:t>s</a:t>
            </a:r>
            <a:r>
              <a:rPr sz="1800" spc="-20" dirty="0">
                <a:latin typeface="Helvetica-Condensed"/>
                <a:cs typeface="Arial"/>
              </a:rPr>
              <a:t>e</a:t>
            </a:r>
            <a:r>
              <a:rPr sz="1800" dirty="0">
                <a:latin typeface="Helvetica-Condensed"/>
                <a:cs typeface="Arial"/>
              </a:rPr>
              <a:t>rv</a:t>
            </a:r>
            <a:r>
              <a:rPr sz="1800" spc="-20" dirty="0">
                <a:latin typeface="Helvetica-Condensed"/>
                <a:cs typeface="Arial"/>
              </a:rPr>
              <a:t>a</a:t>
            </a:r>
            <a:r>
              <a:rPr sz="1800" dirty="0">
                <a:latin typeface="Helvetica-Condensed"/>
                <a:cs typeface="Arial"/>
              </a:rPr>
              <a:t>t</a:t>
            </a:r>
            <a:r>
              <a:rPr sz="1800" spc="-20" dirty="0">
                <a:latin typeface="Helvetica-Condensed"/>
                <a:cs typeface="Arial"/>
              </a:rPr>
              <a:t>ó</a:t>
            </a:r>
            <a:r>
              <a:rPr sz="1800" dirty="0">
                <a:latin typeface="Helvetica-Condensed"/>
                <a:cs typeface="Arial"/>
              </a:rPr>
              <a:t>r</a:t>
            </a:r>
            <a:r>
              <a:rPr sz="1800" spc="-5" dirty="0">
                <a:latin typeface="Helvetica-Condensed"/>
                <a:cs typeface="Arial"/>
              </a:rPr>
              <a:t>i</a:t>
            </a:r>
            <a:r>
              <a:rPr sz="1800" spc="-20" dirty="0">
                <a:latin typeface="Helvetica-Condensed"/>
                <a:cs typeface="Arial"/>
              </a:rPr>
              <a:t>o</a:t>
            </a:r>
            <a:r>
              <a:rPr sz="1800" dirty="0">
                <a:latin typeface="Helvetica-Condensed"/>
                <a:cs typeface="Arial"/>
              </a:rPr>
              <a:t>s.</a:t>
            </a:r>
          </a:p>
        </p:txBody>
      </p:sp>
      <p:sp>
        <p:nvSpPr>
          <p:cNvPr id="9" name="object 9"/>
          <p:cNvSpPr/>
          <p:nvPr/>
        </p:nvSpPr>
        <p:spPr>
          <a:xfrm>
            <a:off x="6084888" y="1773237"/>
            <a:ext cx="2819398" cy="2252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786300" y="653096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70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940867" y="4221163"/>
            <a:ext cx="301178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algn="just"/>
            <a:r>
              <a:rPr lang="pt-BR" sz="1600" dirty="0">
                <a:latin typeface="Helvetica-Condensed"/>
                <a:cs typeface="Arial" pitchFamily="34" charset="0"/>
              </a:rPr>
              <a:t>Instale a unidade PAF na plataforma e conecte o cabe elétrico da parte posterior da unidade. Conecte o cabo elétrico em uma tomada adequada. Faça a conexão de água ao PAF</a:t>
            </a:r>
          </a:p>
          <a:p>
            <a:pPr algn="just" eaLnBrk="0" hangingPunct="0"/>
            <a:endParaRPr lang="es-MX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14344" y="1464563"/>
            <a:ext cx="313930" cy="348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3111" y="1464564"/>
            <a:ext cx="312418" cy="348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4516" y="2031854"/>
            <a:ext cx="8617585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LAF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37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á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le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ô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  à 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ont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45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5" dirty="0">
                <a:latin typeface="Times New Roman"/>
                <a:cs typeface="Times New Roman"/>
              </a:rPr>
              <a:t> 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5" dirty="0">
                <a:latin typeface="Times New Roman"/>
                <a:cs typeface="Times New Roman"/>
              </a:rPr>
              <a:t> d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fi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1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os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í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í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elé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l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çã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vu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s.</a:t>
            </a:r>
          </a:p>
        </p:txBody>
      </p:sp>
      <p:sp>
        <p:nvSpPr>
          <p:cNvPr id="7" name="object 7"/>
          <p:cNvSpPr/>
          <p:nvPr/>
        </p:nvSpPr>
        <p:spPr>
          <a:xfrm>
            <a:off x="1004207" y="3352800"/>
            <a:ext cx="3567716" cy="2565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4365769"/>
            <a:ext cx="1551305" cy="579120"/>
          </a:xfrm>
          <a:custGeom>
            <a:avLst/>
            <a:gdLst/>
            <a:ahLst/>
            <a:cxnLst/>
            <a:rect l="l" t="t" r="r" b="b"/>
            <a:pathLst>
              <a:path w="1551305" h="579120">
                <a:moveTo>
                  <a:pt x="1189431" y="0"/>
                </a:moveTo>
                <a:lnTo>
                  <a:pt x="1189431" y="144716"/>
                </a:lnTo>
                <a:lnTo>
                  <a:pt x="0" y="144716"/>
                </a:lnTo>
                <a:lnTo>
                  <a:pt x="0" y="434136"/>
                </a:lnTo>
                <a:lnTo>
                  <a:pt x="1189431" y="434136"/>
                </a:lnTo>
                <a:lnTo>
                  <a:pt x="1189431" y="578853"/>
                </a:lnTo>
                <a:lnTo>
                  <a:pt x="1551216" y="289433"/>
                </a:lnTo>
                <a:lnTo>
                  <a:pt x="1189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4365768"/>
            <a:ext cx="1551305" cy="579120"/>
          </a:xfrm>
          <a:custGeom>
            <a:avLst/>
            <a:gdLst/>
            <a:ahLst/>
            <a:cxnLst/>
            <a:rect l="l" t="t" r="r" b="b"/>
            <a:pathLst>
              <a:path w="1551305" h="579120">
                <a:moveTo>
                  <a:pt x="0" y="144716"/>
                </a:moveTo>
                <a:lnTo>
                  <a:pt x="1189431" y="144716"/>
                </a:lnTo>
                <a:lnTo>
                  <a:pt x="1189431" y="0"/>
                </a:lnTo>
                <a:lnTo>
                  <a:pt x="1551216" y="289432"/>
                </a:lnTo>
                <a:lnTo>
                  <a:pt x="1189431" y="578853"/>
                </a:lnTo>
                <a:lnTo>
                  <a:pt x="1189431" y="434136"/>
                </a:lnTo>
                <a:lnTo>
                  <a:pt x="0" y="434136"/>
                </a:lnTo>
                <a:lnTo>
                  <a:pt x="0" y="14471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6828" y="4581195"/>
            <a:ext cx="448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8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65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53000" y="3333743"/>
            <a:ext cx="3810011" cy="2609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2600" y="3276602"/>
            <a:ext cx="1524000" cy="614680"/>
          </a:xfrm>
          <a:custGeom>
            <a:avLst/>
            <a:gdLst/>
            <a:ahLst/>
            <a:cxnLst/>
            <a:rect l="l" t="t" r="r" b="b"/>
            <a:pathLst>
              <a:path w="1524000" h="614679">
                <a:moveTo>
                  <a:pt x="1140193" y="0"/>
                </a:moveTo>
                <a:lnTo>
                  <a:pt x="1140193" y="153517"/>
                </a:lnTo>
                <a:lnTo>
                  <a:pt x="0" y="153517"/>
                </a:lnTo>
                <a:lnTo>
                  <a:pt x="0" y="460565"/>
                </a:lnTo>
                <a:lnTo>
                  <a:pt x="1140193" y="460565"/>
                </a:lnTo>
                <a:lnTo>
                  <a:pt x="1140193" y="614083"/>
                </a:lnTo>
                <a:lnTo>
                  <a:pt x="1524000" y="307035"/>
                </a:lnTo>
                <a:lnTo>
                  <a:pt x="114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2600" y="3276602"/>
            <a:ext cx="1524000" cy="614680"/>
          </a:xfrm>
          <a:custGeom>
            <a:avLst/>
            <a:gdLst/>
            <a:ahLst/>
            <a:cxnLst/>
            <a:rect l="l" t="t" r="r" b="b"/>
            <a:pathLst>
              <a:path w="1524000" h="614679">
                <a:moveTo>
                  <a:pt x="0" y="153517"/>
                </a:moveTo>
                <a:lnTo>
                  <a:pt x="1140193" y="153517"/>
                </a:lnTo>
                <a:lnTo>
                  <a:pt x="1140193" y="0"/>
                </a:lnTo>
                <a:lnTo>
                  <a:pt x="1524000" y="307035"/>
                </a:lnTo>
                <a:lnTo>
                  <a:pt x="1140193" y="614083"/>
                </a:lnTo>
                <a:lnTo>
                  <a:pt x="1140193" y="460565"/>
                </a:lnTo>
                <a:lnTo>
                  <a:pt x="0" y="460565"/>
                </a:lnTo>
                <a:lnTo>
                  <a:pt x="0" y="15351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40828" y="3500830"/>
            <a:ext cx="500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Chi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ote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71</a:t>
            </a:fld>
            <a:endParaRPr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04800" y="1371600"/>
            <a:ext cx="4038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Modelo con sistema LAF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258" y="1320654"/>
            <a:ext cx="862012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algn="just">
              <a:lnSpc>
                <a:spcPct val="100000"/>
              </a:lnSpc>
            </a:pPr>
            <a:r>
              <a:rPr sz="2000" b="1" i="1" spc="-5" dirty="0">
                <a:latin typeface="Times New Roman"/>
                <a:cs typeface="Times New Roman"/>
              </a:rPr>
              <a:t>V</a:t>
            </a:r>
            <a:r>
              <a:rPr sz="2000" b="1" i="1" spc="5" dirty="0">
                <a:latin typeface="Times New Roman"/>
                <a:cs typeface="Times New Roman"/>
              </a:rPr>
              <a:t>á</a:t>
            </a:r>
            <a:r>
              <a:rPr sz="2000" b="1" i="1" spc="-10" dirty="0">
                <a:latin typeface="Times New Roman"/>
                <a:cs typeface="Times New Roman"/>
              </a:rPr>
              <a:t>l</a:t>
            </a:r>
            <a:r>
              <a:rPr sz="2000" b="1" i="1" spc="-5" dirty="0">
                <a:latin typeface="Times New Roman"/>
                <a:cs typeface="Times New Roman"/>
              </a:rPr>
              <a:t>v</a:t>
            </a:r>
            <a:r>
              <a:rPr sz="2000" b="1" i="1" dirty="0">
                <a:latin typeface="Times New Roman"/>
                <a:cs typeface="Times New Roman"/>
              </a:rPr>
              <a:t>u</a:t>
            </a:r>
            <a:r>
              <a:rPr sz="2000" b="1" i="1" spc="-20" dirty="0">
                <a:latin typeface="Times New Roman"/>
                <a:cs typeface="Times New Roman"/>
              </a:rPr>
              <a:t>l</a:t>
            </a:r>
            <a:r>
              <a:rPr sz="2000" b="1" i="1" spc="5" dirty="0">
                <a:latin typeface="Times New Roman"/>
                <a:cs typeface="Times New Roman"/>
              </a:rPr>
              <a:t>a</a:t>
            </a:r>
            <a:r>
              <a:rPr sz="2000" b="1" i="1" dirty="0">
                <a:latin typeface="Times New Roman"/>
                <a:cs typeface="Times New Roman"/>
              </a:rPr>
              <a:t>s</a:t>
            </a:r>
            <a:r>
              <a:rPr sz="2000" b="1" i="1" spc="-70" dirty="0">
                <a:latin typeface="Times New Roman"/>
                <a:cs typeface="Times New Roman"/>
              </a:rPr>
              <a:t> </a:t>
            </a:r>
            <a:r>
              <a:rPr sz="2000" b="1" i="1" spc="5" dirty="0">
                <a:latin typeface="Times New Roman"/>
                <a:cs typeface="Times New Roman"/>
              </a:rPr>
              <a:t>d</a:t>
            </a:r>
            <a:r>
              <a:rPr sz="2000" b="1" i="1" dirty="0">
                <a:latin typeface="Times New Roman"/>
                <a:cs typeface="Times New Roman"/>
              </a:rPr>
              <a:t>e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spc="5" dirty="0">
                <a:latin typeface="Times New Roman"/>
                <a:cs typeface="Times New Roman"/>
              </a:rPr>
              <a:t>d</a:t>
            </a:r>
            <a:r>
              <a:rPr sz="2000" b="1" i="1" spc="-10" dirty="0">
                <a:latin typeface="Times New Roman"/>
                <a:cs typeface="Times New Roman"/>
              </a:rPr>
              <a:t>i</a:t>
            </a:r>
            <a:r>
              <a:rPr sz="2000" b="1" i="1" dirty="0">
                <a:latin typeface="Times New Roman"/>
                <a:cs typeface="Times New Roman"/>
              </a:rPr>
              <a:t>s</a:t>
            </a:r>
            <a:r>
              <a:rPr sz="2000" b="1" i="1" spc="5" dirty="0">
                <a:latin typeface="Times New Roman"/>
                <a:cs typeface="Times New Roman"/>
              </a:rPr>
              <a:t>p</a:t>
            </a:r>
            <a:r>
              <a:rPr sz="2000" b="1" i="1" spc="-5" dirty="0">
                <a:latin typeface="Times New Roman"/>
                <a:cs typeface="Times New Roman"/>
              </a:rPr>
              <a:t>e</a:t>
            </a:r>
            <a:r>
              <a:rPr sz="2000" b="1" i="1" dirty="0">
                <a:latin typeface="Times New Roman"/>
                <a:cs typeface="Times New Roman"/>
              </a:rPr>
              <a:t>ns</a:t>
            </a:r>
            <a:r>
              <a:rPr sz="2000" b="1" i="1" spc="5" dirty="0">
                <a:latin typeface="Times New Roman"/>
                <a:cs typeface="Times New Roman"/>
              </a:rPr>
              <a:t>a</a:t>
            </a:r>
            <a:r>
              <a:rPr sz="2000" b="1" i="1" dirty="0">
                <a:latin typeface="Times New Roman"/>
                <a:cs typeface="Times New Roman"/>
              </a:rPr>
              <a:t>m</a:t>
            </a:r>
            <a:r>
              <a:rPr sz="2000" b="1" i="1" spc="-15" dirty="0">
                <a:latin typeface="Times New Roman"/>
                <a:cs typeface="Times New Roman"/>
              </a:rPr>
              <a:t>e</a:t>
            </a:r>
            <a:r>
              <a:rPr sz="2000" b="1" i="1" dirty="0">
                <a:latin typeface="Times New Roman"/>
                <a:cs typeface="Times New Roman"/>
              </a:rPr>
              <a:t>n</a:t>
            </a:r>
            <a:r>
              <a:rPr sz="2000" b="1" i="1" spc="-20" dirty="0">
                <a:latin typeface="Times New Roman"/>
                <a:cs typeface="Times New Roman"/>
              </a:rPr>
              <a:t>t</a:t>
            </a:r>
            <a:r>
              <a:rPr sz="2000" b="1" i="1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  <a:p>
            <a:pPr marL="12700" marR="5080" indent="698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jog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-45" dirty="0">
                <a:latin typeface="Times New Roman"/>
                <a:cs typeface="Times New Roman"/>
              </a:rPr>
              <a:t>l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id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up</a:t>
            </a:r>
            <a:r>
              <a:rPr sz="2000" spc="-10" dirty="0">
                <a:latin typeface="Times New Roman"/>
                <a:cs typeface="Times New Roman"/>
              </a:rPr>
              <a:t>ort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ec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 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36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15" dirty="0">
                <a:latin typeface="Times New Roman"/>
                <a:cs typeface="Times New Roman"/>
              </a:rPr>
              <a:t>á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ec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ódu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900" y="2590800"/>
            <a:ext cx="3442016" cy="3657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4782" y="2590800"/>
            <a:ext cx="4835511" cy="3629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2" y="6380416"/>
            <a:ext cx="1621025" cy="465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72</a:t>
            </a:fld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061" y="1473054"/>
            <a:ext cx="855599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ct val="100000"/>
              </a:lnSpc>
            </a:pPr>
            <a:r>
              <a:rPr sz="2000" b="1" i="1" spc="-5" dirty="0">
                <a:latin typeface="Times New Roman"/>
                <a:cs typeface="Times New Roman"/>
              </a:rPr>
              <a:t>C</a:t>
            </a:r>
            <a:r>
              <a:rPr sz="2000" b="1" i="1" spc="5" dirty="0">
                <a:latin typeface="Times New Roman"/>
                <a:cs typeface="Times New Roman"/>
              </a:rPr>
              <a:t>a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5" dirty="0">
                <a:latin typeface="Times New Roman"/>
                <a:cs typeface="Times New Roman"/>
              </a:rPr>
              <a:t>a</a:t>
            </a:r>
            <a:r>
              <a:rPr sz="2000" b="1" i="1" spc="-5" dirty="0">
                <a:latin typeface="Times New Roman"/>
                <a:cs typeface="Times New Roman"/>
              </a:rPr>
              <a:t>c</a:t>
            </a:r>
            <a:r>
              <a:rPr sz="2000" b="1" i="1" spc="-20" dirty="0">
                <a:latin typeface="Times New Roman"/>
                <a:cs typeface="Times New Roman"/>
              </a:rPr>
              <a:t>t</a:t>
            </a:r>
            <a:r>
              <a:rPr sz="2000" b="1" i="1" spc="-5" dirty="0">
                <a:latin typeface="Times New Roman"/>
                <a:cs typeface="Times New Roman"/>
              </a:rPr>
              <a:t>e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-20" dirty="0">
                <a:latin typeface="Times New Roman"/>
                <a:cs typeface="Times New Roman"/>
              </a:rPr>
              <a:t>í</a:t>
            </a:r>
            <a:r>
              <a:rPr sz="2000" b="1" i="1" dirty="0">
                <a:latin typeface="Times New Roman"/>
                <a:cs typeface="Times New Roman"/>
              </a:rPr>
              <a:t>s</a:t>
            </a:r>
            <a:r>
              <a:rPr sz="2000" b="1" i="1" spc="-5" dirty="0">
                <a:latin typeface="Times New Roman"/>
                <a:cs typeface="Times New Roman"/>
              </a:rPr>
              <a:t>t</a:t>
            </a:r>
            <a:r>
              <a:rPr sz="2000" b="1" i="1" spc="-20" dirty="0">
                <a:latin typeface="Times New Roman"/>
                <a:cs typeface="Times New Roman"/>
              </a:rPr>
              <a:t>i</a:t>
            </a:r>
            <a:r>
              <a:rPr sz="2000" b="1" i="1" spc="-15" dirty="0">
                <a:latin typeface="Times New Roman"/>
                <a:cs typeface="Times New Roman"/>
              </a:rPr>
              <a:t>c</a:t>
            </a:r>
            <a:r>
              <a:rPr sz="2000" b="1" i="1" spc="-10" dirty="0">
                <a:latin typeface="Times New Roman"/>
                <a:cs typeface="Times New Roman"/>
              </a:rPr>
              <a:t>a</a:t>
            </a:r>
            <a:r>
              <a:rPr sz="2000" b="1" i="1" dirty="0">
                <a:latin typeface="Times New Roman"/>
                <a:cs typeface="Times New Roman"/>
              </a:rPr>
              <a:t>s</a:t>
            </a:r>
            <a:r>
              <a:rPr sz="2000" b="1" i="1" spc="-105" dirty="0">
                <a:latin typeface="Times New Roman"/>
                <a:cs typeface="Times New Roman"/>
              </a:rPr>
              <a:t> </a:t>
            </a:r>
            <a:r>
              <a:rPr sz="2000" b="1" i="1" spc="5" dirty="0">
                <a:latin typeface="Times New Roman"/>
                <a:cs typeface="Times New Roman"/>
              </a:rPr>
              <a:t>do</a:t>
            </a:r>
            <a:r>
              <a:rPr sz="2000" b="1" i="1" dirty="0">
                <a:latin typeface="Times New Roman"/>
                <a:cs typeface="Times New Roman"/>
              </a:rPr>
              <a:t>s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-5" dirty="0">
                <a:latin typeface="Times New Roman"/>
                <a:cs typeface="Times New Roman"/>
              </a:rPr>
              <a:t>e</a:t>
            </a:r>
            <a:r>
              <a:rPr sz="2000" b="1" i="1" dirty="0">
                <a:latin typeface="Times New Roman"/>
                <a:cs typeface="Times New Roman"/>
              </a:rPr>
              <a:t>s</a:t>
            </a:r>
            <a:r>
              <a:rPr sz="2000" b="1" i="1" spc="-5" dirty="0">
                <a:latin typeface="Times New Roman"/>
                <a:cs typeface="Times New Roman"/>
              </a:rPr>
              <a:t>e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-5" dirty="0">
                <a:latin typeface="Times New Roman"/>
                <a:cs typeface="Times New Roman"/>
              </a:rPr>
              <a:t>v</a:t>
            </a:r>
            <a:r>
              <a:rPr sz="2000" b="1" i="1" spc="5" dirty="0">
                <a:latin typeface="Times New Roman"/>
                <a:cs typeface="Times New Roman"/>
              </a:rPr>
              <a:t>a</a:t>
            </a:r>
            <a:r>
              <a:rPr sz="2000" b="1" i="1" spc="-10" dirty="0">
                <a:latin typeface="Times New Roman"/>
                <a:cs typeface="Times New Roman"/>
              </a:rPr>
              <a:t>t</a:t>
            </a:r>
            <a:r>
              <a:rPr sz="2000" b="1" i="1" spc="5" dirty="0">
                <a:latin typeface="Times New Roman"/>
                <a:cs typeface="Times New Roman"/>
              </a:rPr>
              <a:t>ó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-20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o</a:t>
            </a:r>
            <a:r>
              <a:rPr sz="2000" b="1" i="1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12700" marR="5080" indent="381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za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ó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alaç</a:t>
            </a:r>
            <a:r>
              <a:rPr sz="2000" spc="-1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í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í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í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spc="-5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ngu</a:t>
            </a:r>
            <a:r>
              <a:rPr sz="2000" spc="-5" dirty="0">
                <a:latin typeface="Times New Roman"/>
                <a:cs typeface="Times New Roman"/>
              </a:rPr>
              <a:t>ei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á</a:t>
            </a:r>
            <a:r>
              <a:rPr sz="2000" spc="5" dirty="0">
                <a:latin typeface="Times New Roman"/>
                <a:cs typeface="Times New Roman"/>
              </a:rPr>
              <a:t>gu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ce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1962" y="2590800"/>
            <a:ext cx="3911587" cy="3505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4230" y="2865159"/>
            <a:ext cx="3745303" cy="3222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2" y="6370104"/>
            <a:ext cx="1621024" cy="465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73</a:t>
            </a:fld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628" y="1396854"/>
            <a:ext cx="861695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i="1" spc="-5" dirty="0">
                <a:latin typeface="Times New Roman"/>
                <a:cs typeface="Times New Roman"/>
              </a:rPr>
              <a:t>B</a:t>
            </a:r>
            <a:r>
              <a:rPr sz="2000" b="1" i="1" spc="5" dirty="0">
                <a:latin typeface="Times New Roman"/>
                <a:cs typeface="Times New Roman"/>
              </a:rPr>
              <a:t>o</a:t>
            </a:r>
            <a:r>
              <a:rPr sz="2000" b="1" i="1" dirty="0">
                <a:latin typeface="Times New Roman"/>
                <a:cs typeface="Times New Roman"/>
              </a:rPr>
              <a:t>m</a:t>
            </a:r>
            <a:r>
              <a:rPr sz="2000" b="1" i="1" spc="5" dirty="0">
                <a:latin typeface="Times New Roman"/>
                <a:cs typeface="Times New Roman"/>
              </a:rPr>
              <a:t>b</a:t>
            </a:r>
            <a:r>
              <a:rPr sz="2000" b="1" i="1" dirty="0">
                <a:latin typeface="Times New Roman"/>
                <a:cs typeface="Times New Roman"/>
              </a:rPr>
              <a:t>a</a:t>
            </a:r>
            <a:r>
              <a:rPr sz="2000" b="1" i="1" spc="-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SH</a:t>
            </a:r>
            <a:r>
              <a:rPr sz="2000" b="1" i="1" spc="5" dirty="0">
                <a:latin typeface="Times New Roman"/>
                <a:cs typeface="Times New Roman"/>
              </a:rPr>
              <a:t>U</a:t>
            </a:r>
            <a:r>
              <a:rPr sz="2000" b="1" i="1" spc="-5" dirty="0">
                <a:latin typeface="Times New Roman"/>
                <a:cs typeface="Times New Roman"/>
              </a:rPr>
              <a:t>RFL</a:t>
            </a:r>
            <a:r>
              <a:rPr sz="2000" b="1" i="1" dirty="0">
                <a:latin typeface="Times New Roman"/>
                <a:cs typeface="Times New Roman"/>
              </a:rPr>
              <a:t>O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b="1" i="1" spc="5" dirty="0">
                <a:latin typeface="Times New Roman"/>
                <a:cs typeface="Times New Roman"/>
              </a:rPr>
              <a:t>pa</a:t>
            </a:r>
            <a:r>
              <a:rPr sz="2000" b="1" i="1" dirty="0">
                <a:latin typeface="Times New Roman"/>
                <a:cs typeface="Times New Roman"/>
              </a:rPr>
              <a:t>ra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c</a:t>
            </a:r>
            <a:r>
              <a:rPr sz="2000" b="1" i="1" spc="5" dirty="0">
                <a:latin typeface="Times New Roman"/>
                <a:cs typeface="Times New Roman"/>
              </a:rPr>
              <a:t>o</a:t>
            </a:r>
            <a:r>
              <a:rPr sz="2000" b="1" i="1" dirty="0">
                <a:latin typeface="Times New Roman"/>
                <a:cs typeface="Times New Roman"/>
              </a:rPr>
              <a:t>n</a:t>
            </a:r>
            <a:r>
              <a:rPr sz="2000" b="1" i="1" spc="-5" dirty="0">
                <a:latin typeface="Times New Roman"/>
                <a:cs typeface="Times New Roman"/>
              </a:rPr>
              <a:t>ce</a:t>
            </a:r>
            <a:r>
              <a:rPr sz="2000" b="1" i="1" dirty="0">
                <a:latin typeface="Times New Roman"/>
                <a:cs typeface="Times New Roman"/>
              </a:rPr>
              <a:t>n</a:t>
            </a:r>
            <a:r>
              <a:rPr sz="2000" b="1" i="1" spc="-20" dirty="0">
                <a:latin typeface="Times New Roman"/>
                <a:cs typeface="Times New Roman"/>
              </a:rPr>
              <a:t>t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5" dirty="0">
                <a:latin typeface="Times New Roman"/>
                <a:cs typeface="Times New Roman"/>
              </a:rPr>
              <a:t>ado</a:t>
            </a:r>
            <a:endParaRPr sz="2000">
              <a:latin typeface="Times New Roman"/>
              <a:cs typeface="Times New Roman"/>
            </a:endParaRPr>
          </a:p>
          <a:p>
            <a:pPr marL="13970" marR="5080" indent="-127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 qu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 </a:t>
            </a:r>
            <a:r>
              <a:rPr sz="2000" spc="5" dirty="0">
                <a:latin typeface="Times New Roman"/>
                <a:cs typeface="Times New Roman"/>
              </a:rPr>
              <a:t> u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F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 </a:t>
            </a:r>
            <a:r>
              <a:rPr sz="2000" spc="5" dirty="0">
                <a:latin typeface="Times New Roman"/>
                <a:cs typeface="Times New Roman"/>
              </a:rPr>
              <a:t> 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IX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 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á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dqu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ra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15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sa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 </a:t>
            </a:r>
            <a:r>
              <a:rPr sz="2000" spc="-2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x </a:t>
            </a:r>
            <a:r>
              <a:rPr sz="2000" spc="-10" dirty="0">
                <a:latin typeface="Times New Roman"/>
                <a:cs typeface="Times New Roman"/>
              </a:rPr>
              <a:t> pré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ju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..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8800" y="2590800"/>
            <a:ext cx="5740398" cy="3657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255816"/>
            <a:ext cx="3013708" cy="2161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2" y="6370104"/>
            <a:ext cx="1621024" cy="465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74</a:t>
            </a:fld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349" y="6370104"/>
            <a:ext cx="1621021" cy="465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75</a:t>
            </a:fld>
            <a:endParaRPr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71600" y="1905000"/>
            <a:ext cx="5867400" cy="28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Manutenção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Diária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Quinzenal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Mensal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Semestral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Manutenção do sistema de refrigeração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Calendário de manutenção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028" y="1337253"/>
            <a:ext cx="8453120" cy="474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Times New Roman"/>
                <a:cs typeface="Times New Roman"/>
              </a:rPr>
              <a:t>D</a:t>
            </a:r>
            <a:r>
              <a:rPr sz="2400" b="1" i="1" dirty="0">
                <a:latin typeface="Times New Roman"/>
                <a:cs typeface="Times New Roman"/>
              </a:rPr>
              <a:t>iária</a:t>
            </a:r>
            <a:endParaRPr sz="2400" dirty="0">
              <a:latin typeface="Times New Roman"/>
              <a:cs typeface="Times New Roman"/>
            </a:endParaRPr>
          </a:p>
          <a:p>
            <a:pPr marL="12700" marR="165735" indent="9144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anutenção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diária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áquina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peza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 bandeja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respingo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utilizado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produto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leite natural,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é necessário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realize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peza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geral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dos reservatórios para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evitar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ação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bactérias.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2400" b="1" i="1" spc="-5" dirty="0">
                <a:latin typeface="Times New Roman"/>
                <a:cs typeface="Times New Roman"/>
              </a:rPr>
              <a:t>Qu</a:t>
            </a:r>
            <a:r>
              <a:rPr sz="2400" b="1" i="1" dirty="0">
                <a:latin typeface="Times New Roman"/>
                <a:cs typeface="Times New Roman"/>
              </a:rPr>
              <a:t>i</a:t>
            </a:r>
            <a:r>
              <a:rPr sz="2400" b="1" i="1" spc="-5" dirty="0">
                <a:latin typeface="Times New Roman"/>
                <a:cs typeface="Times New Roman"/>
              </a:rPr>
              <a:t>n</a:t>
            </a:r>
            <a:r>
              <a:rPr sz="2400" b="1" i="1" dirty="0">
                <a:latin typeface="Times New Roman"/>
                <a:cs typeface="Times New Roman"/>
              </a:rPr>
              <a:t>ze</a:t>
            </a:r>
            <a:r>
              <a:rPr sz="2400" b="1" i="1" spc="-5" dirty="0">
                <a:latin typeface="Times New Roman"/>
                <a:cs typeface="Times New Roman"/>
              </a:rPr>
              <a:t>n</a:t>
            </a:r>
            <a:r>
              <a:rPr sz="2400" b="1" i="1" dirty="0">
                <a:latin typeface="Times New Roman"/>
                <a:cs typeface="Times New Roman"/>
              </a:rPr>
              <a:t>al</a:t>
            </a:r>
            <a:endParaRPr sz="2400" dirty="0">
              <a:latin typeface="Times New Roman"/>
              <a:cs typeface="Times New Roman"/>
            </a:endParaRPr>
          </a:p>
          <a:p>
            <a:pPr marL="30480" marR="447675" indent="9144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plicar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 procedi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peza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seguindo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os passos do guia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peza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 progra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 equipa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ento.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Me</a:t>
            </a:r>
            <a:r>
              <a:rPr sz="2400" b="1" i="1" spc="-5" dirty="0">
                <a:latin typeface="Times New Roman"/>
                <a:cs typeface="Times New Roman"/>
              </a:rPr>
              <a:t>n</a:t>
            </a:r>
            <a:r>
              <a:rPr sz="2400" b="1" i="1" dirty="0">
                <a:latin typeface="Times New Roman"/>
                <a:cs typeface="Times New Roman"/>
              </a:rPr>
              <a:t>sal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tabLst>
                <a:tab pos="2171700" algn="l"/>
                <a:tab pos="2654935" algn="l"/>
                <a:tab pos="3444240" algn="l"/>
                <a:tab pos="3910965" algn="l"/>
                <a:tab pos="4392295" algn="l"/>
                <a:tab pos="4707890" algn="l"/>
                <a:tab pos="6358255" algn="l"/>
                <a:tab pos="7161530" algn="l"/>
                <a:tab pos="8304530" algn="l"/>
              </a:tabLst>
            </a:pPr>
            <a:r>
              <a:rPr sz="2400" spc="-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peza	do	</a:t>
            </a:r>
            <a:r>
              <a:rPr sz="2400" spc="-2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tro	de	a</a:t>
            </a:r>
            <a:r>
              <a:rPr sz="2400" spc="-19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,	a	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anu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enção	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	li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pe</a:t>
            </a:r>
            <a:r>
              <a:rPr sz="2400" spc="-10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a	é necessária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 correto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unciona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 equipa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ento.</a:t>
            </a:r>
          </a:p>
        </p:txBody>
      </p:sp>
      <p:sp>
        <p:nvSpPr>
          <p:cNvPr id="3" name="object 3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76</a:t>
            </a:fld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7" y="0"/>
            <a:ext cx="9133691" cy="184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000" y="76200"/>
            <a:ext cx="914398" cy="1371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0032" y="6423659"/>
            <a:ext cx="4134609" cy="341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4228" y="6423659"/>
            <a:ext cx="326133" cy="341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6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238125" y="200025"/>
                </a:lnTo>
                <a:lnTo>
                  <a:pt x="66675" y="114300"/>
                </a:lnTo>
                <a:lnTo>
                  <a:pt x="238125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3725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50"/>
                </a:lnTo>
                <a:lnTo>
                  <a:pt x="66675" y="171450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22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22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85725"/>
                </a:moveTo>
                <a:lnTo>
                  <a:pt x="171450" y="0"/>
                </a:lnTo>
                <a:lnTo>
                  <a:pt x="171450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6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04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04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04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7075" y="6505575"/>
            <a:ext cx="238125" cy="171450"/>
          </a:xfrm>
          <a:custGeom>
            <a:avLst/>
            <a:gdLst/>
            <a:ahLst/>
            <a:cxnLst/>
            <a:rect l="l" t="t" r="r" b="b"/>
            <a:pathLst>
              <a:path w="238125" h="171450">
                <a:moveTo>
                  <a:pt x="238125" y="0"/>
                </a:moveTo>
                <a:lnTo>
                  <a:pt x="0" y="0"/>
                </a:lnTo>
                <a:lnTo>
                  <a:pt x="171450" y="85725"/>
                </a:lnTo>
                <a:lnTo>
                  <a:pt x="0" y="171450"/>
                </a:lnTo>
                <a:lnTo>
                  <a:pt x="238125" y="171450"/>
                </a:lnTo>
                <a:lnTo>
                  <a:pt x="2381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770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770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85725"/>
                </a:moveTo>
                <a:lnTo>
                  <a:pt x="0" y="171450"/>
                </a:lnTo>
                <a:lnTo>
                  <a:pt x="0" y="0"/>
                </a:lnTo>
                <a:lnTo>
                  <a:pt x="17145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04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08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88900" y="6505575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25" y="0"/>
                </a:moveTo>
                <a:lnTo>
                  <a:pt x="0" y="0"/>
                </a:lnTo>
                <a:lnTo>
                  <a:pt x="0" y="171450"/>
                </a:lnTo>
                <a:lnTo>
                  <a:pt x="150025" y="171450"/>
                </a:lnTo>
                <a:lnTo>
                  <a:pt x="21437" y="85725"/>
                </a:lnTo>
                <a:lnTo>
                  <a:pt x="15002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38925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75" y="0"/>
                </a:moveTo>
                <a:lnTo>
                  <a:pt x="0" y="0"/>
                </a:lnTo>
                <a:lnTo>
                  <a:pt x="0" y="171450"/>
                </a:lnTo>
                <a:lnTo>
                  <a:pt x="66675" y="171450"/>
                </a:lnTo>
                <a:lnTo>
                  <a:pt x="666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10339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0"/>
                </a:moveTo>
                <a:lnTo>
                  <a:pt x="0" y="85725"/>
                </a:lnTo>
                <a:lnTo>
                  <a:pt x="128587" y="171450"/>
                </a:lnTo>
                <a:lnTo>
                  <a:pt x="128587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7475" y="6505575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89" h="171450">
                <a:moveTo>
                  <a:pt x="0" y="171450"/>
                </a:moveTo>
                <a:lnTo>
                  <a:pt x="21424" y="171450"/>
                </a:lnTo>
                <a:lnTo>
                  <a:pt x="21424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0339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85725"/>
                </a:moveTo>
                <a:lnTo>
                  <a:pt x="128587" y="0"/>
                </a:lnTo>
                <a:lnTo>
                  <a:pt x="128587" y="17145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2712" y="6500812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4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5200" y="66916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793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5200" y="6506209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0" y="171450"/>
                </a:moveTo>
                <a:lnTo>
                  <a:pt x="66675" y="171450"/>
                </a:lnTo>
                <a:lnTo>
                  <a:pt x="6667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5200" y="649160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921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81875" y="6505575"/>
            <a:ext cx="150495" cy="171450"/>
          </a:xfrm>
          <a:custGeom>
            <a:avLst/>
            <a:gdLst/>
            <a:ahLst/>
            <a:cxnLst/>
            <a:rect l="l" t="t" r="r" b="b"/>
            <a:pathLst>
              <a:path w="150495" h="171450">
                <a:moveTo>
                  <a:pt x="150012" y="0"/>
                </a:moveTo>
                <a:lnTo>
                  <a:pt x="0" y="0"/>
                </a:lnTo>
                <a:lnTo>
                  <a:pt x="128587" y="85725"/>
                </a:lnTo>
                <a:lnTo>
                  <a:pt x="0" y="171450"/>
                </a:lnTo>
                <a:lnTo>
                  <a:pt x="150012" y="171450"/>
                </a:lnTo>
                <a:lnTo>
                  <a:pt x="150012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53312" y="6505575"/>
            <a:ext cx="66675" cy="171450"/>
          </a:xfrm>
          <a:custGeom>
            <a:avLst/>
            <a:gdLst/>
            <a:ahLst/>
            <a:cxnLst/>
            <a:rect l="l" t="t" r="r" b="b"/>
            <a:pathLst>
              <a:path w="66675" h="171450">
                <a:moveTo>
                  <a:pt x="66687" y="0"/>
                </a:moveTo>
                <a:lnTo>
                  <a:pt x="0" y="0"/>
                </a:lnTo>
                <a:lnTo>
                  <a:pt x="0" y="171450"/>
                </a:lnTo>
                <a:lnTo>
                  <a:pt x="66687" y="171450"/>
                </a:lnTo>
                <a:lnTo>
                  <a:pt x="6668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81873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0" y="0"/>
                </a:moveTo>
                <a:lnTo>
                  <a:pt x="0" y="171450"/>
                </a:lnTo>
                <a:lnTo>
                  <a:pt x="128587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31899" y="6505575"/>
            <a:ext cx="21590" cy="171450"/>
          </a:xfrm>
          <a:custGeom>
            <a:avLst/>
            <a:gdLst/>
            <a:ahLst/>
            <a:cxnLst/>
            <a:rect l="l" t="t" r="r" b="b"/>
            <a:pathLst>
              <a:path w="21590" h="171450">
                <a:moveTo>
                  <a:pt x="0" y="171450"/>
                </a:moveTo>
                <a:lnTo>
                  <a:pt x="21424" y="171450"/>
                </a:lnTo>
                <a:lnTo>
                  <a:pt x="21424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81872" y="6505575"/>
            <a:ext cx="128905" cy="171450"/>
          </a:xfrm>
          <a:custGeom>
            <a:avLst/>
            <a:gdLst/>
            <a:ahLst/>
            <a:cxnLst/>
            <a:rect l="l" t="t" r="r" b="b"/>
            <a:pathLst>
              <a:path w="128904" h="171450">
                <a:moveTo>
                  <a:pt x="128587" y="85725"/>
                </a:moveTo>
                <a:lnTo>
                  <a:pt x="0" y="171450"/>
                </a:lnTo>
                <a:lnTo>
                  <a:pt x="0" y="0"/>
                </a:lnTo>
                <a:lnTo>
                  <a:pt x="128587" y="8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27135" y="6500812"/>
            <a:ext cx="31115" cy="180975"/>
          </a:xfrm>
          <a:custGeom>
            <a:avLst/>
            <a:gdLst/>
            <a:ahLst/>
            <a:cxnLst/>
            <a:rect l="l" t="t" r="r" b="b"/>
            <a:pathLst>
              <a:path w="31115" h="180975">
                <a:moveTo>
                  <a:pt x="0" y="180975"/>
                </a:moveTo>
                <a:lnTo>
                  <a:pt x="30949" y="180975"/>
                </a:lnTo>
                <a:lnTo>
                  <a:pt x="30949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152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200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200025"/>
                </a:lnTo>
                <a:lnTo>
                  <a:pt x="88099" y="200025"/>
                </a:lnTo>
                <a:lnTo>
                  <a:pt x="88099" y="114300"/>
                </a:lnTo>
                <a:lnTo>
                  <a:pt x="66675" y="114300"/>
                </a:lnTo>
                <a:lnTo>
                  <a:pt x="152400" y="28575"/>
                </a:lnTo>
                <a:lnTo>
                  <a:pt x="304800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5981" y="6516292"/>
            <a:ext cx="99060" cy="161290"/>
          </a:xfrm>
          <a:custGeom>
            <a:avLst/>
            <a:gdLst/>
            <a:ahLst/>
            <a:cxnLst/>
            <a:rect l="l" t="t" r="r" b="b"/>
            <a:pathLst>
              <a:path w="99059" h="161290">
                <a:moveTo>
                  <a:pt x="98818" y="0"/>
                </a:moveTo>
                <a:lnTo>
                  <a:pt x="0" y="0"/>
                </a:lnTo>
                <a:lnTo>
                  <a:pt x="0" y="42862"/>
                </a:lnTo>
                <a:lnTo>
                  <a:pt x="32143" y="75006"/>
                </a:lnTo>
                <a:lnTo>
                  <a:pt x="10706" y="75006"/>
                </a:lnTo>
                <a:lnTo>
                  <a:pt x="10706" y="160731"/>
                </a:lnTo>
                <a:lnTo>
                  <a:pt x="98818" y="160731"/>
                </a:lnTo>
                <a:lnTo>
                  <a:pt x="98818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72400" y="6505575"/>
            <a:ext cx="152400" cy="32384"/>
          </a:xfrm>
          <a:custGeom>
            <a:avLst/>
            <a:gdLst/>
            <a:ahLst/>
            <a:cxnLst/>
            <a:rect l="l" t="t" r="r" b="b"/>
            <a:pathLst>
              <a:path w="152400" h="32384">
                <a:moveTo>
                  <a:pt x="152400" y="0"/>
                </a:moveTo>
                <a:lnTo>
                  <a:pt x="0" y="0"/>
                </a:lnTo>
                <a:lnTo>
                  <a:pt x="32143" y="32143"/>
                </a:lnTo>
                <a:lnTo>
                  <a:pt x="32143" y="10718"/>
                </a:lnTo>
                <a:lnTo>
                  <a:pt x="152400" y="10718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04551" y="6516289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21424" y="0"/>
                </a:moveTo>
                <a:lnTo>
                  <a:pt x="0" y="0"/>
                </a:lnTo>
                <a:lnTo>
                  <a:pt x="0" y="21437"/>
                </a:lnTo>
                <a:lnTo>
                  <a:pt x="21424" y="42862"/>
                </a:lnTo>
                <a:lnTo>
                  <a:pt x="21424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8107" y="665606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3180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08107" y="661288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43179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83118" y="665559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81" y="0"/>
                </a:lnTo>
              </a:path>
            </a:pathLst>
          </a:custGeom>
          <a:ln w="4286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86675" y="6505575"/>
            <a:ext cx="171450" cy="85725"/>
          </a:xfrm>
          <a:custGeom>
            <a:avLst/>
            <a:gdLst/>
            <a:ahLst/>
            <a:cxnLst/>
            <a:rect l="l" t="t" r="r" b="b"/>
            <a:pathLst>
              <a:path w="171450" h="85725">
                <a:moveTo>
                  <a:pt x="85725" y="0"/>
                </a:moveTo>
                <a:lnTo>
                  <a:pt x="0" y="85725"/>
                </a:lnTo>
                <a:lnTo>
                  <a:pt x="171450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61681" y="665559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437" y="0"/>
                </a:lnTo>
              </a:path>
            </a:pathLst>
          </a:custGeom>
          <a:ln w="42862">
            <a:solidFill>
              <a:srgbClr val="007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86675" y="6505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lnTo>
                  <a:pt x="117868" y="32143"/>
                </a:lnTo>
                <a:lnTo>
                  <a:pt x="117868" y="10718"/>
                </a:lnTo>
                <a:lnTo>
                  <a:pt x="139306" y="10718"/>
                </a:lnTo>
                <a:lnTo>
                  <a:pt x="139306" y="53581"/>
                </a:lnTo>
                <a:lnTo>
                  <a:pt x="171450" y="85725"/>
                </a:lnTo>
                <a:lnTo>
                  <a:pt x="150012" y="85725"/>
                </a:lnTo>
                <a:lnTo>
                  <a:pt x="150012" y="171450"/>
                </a:lnTo>
                <a:lnTo>
                  <a:pt x="21437" y="171450"/>
                </a:lnTo>
                <a:lnTo>
                  <a:pt x="21437" y="85725"/>
                </a:lnTo>
                <a:lnTo>
                  <a:pt x="0" y="85725"/>
                </a:lnTo>
                <a:lnTo>
                  <a:pt x="857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04542" y="653771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90">
                <a:moveTo>
                  <a:pt x="0" y="0"/>
                </a:moveTo>
                <a:lnTo>
                  <a:pt x="21437" y="214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08111" y="65913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12857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61681" y="6634160"/>
            <a:ext cx="21590" cy="43180"/>
          </a:xfrm>
          <a:custGeom>
            <a:avLst/>
            <a:gdLst/>
            <a:ahLst/>
            <a:cxnLst/>
            <a:rect l="l" t="t" r="r" b="b"/>
            <a:pathLst>
              <a:path w="21590" h="43179">
                <a:moveTo>
                  <a:pt x="0" y="42862"/>
                </a:moveTo>
                <a:lnTo>
                  <a:pt x="0" y="0"/>
                </a:lnTo>
                <a:lnTo>
                  <a:pt x="21437" y="0"/>
                </a:lnTo>
                <a:lnTo>
                  <a:pt x="21437" y="4286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24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24800" y="6477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0"/>
                </a:moveTo>
                <a:lnTo>
                  <a:pt x="304800" y="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94319" y="6470903"/>
            <a:ext cx="387081" cy="220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98535" y="6470903"/>
            <a:ext cx="217930" cy="2209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83028" y="1489653"/>
            <a:ext cx="8538845" cy="142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Times New Roman"/>
                <a:cs typeface="Times New Roman"/>
              </a:rPr>
              <a:t>S</a:t>
            </a:r>
            <a:r>
              <a:rPr sz="2400" b="1" i="1" dirty="0">
                <a:latin typeface="Times New Roman"/>
                <a:cs typeface="Times New Roman"/>
              </a:rPr>
              <a:t>emestral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ubst</a:t>
            </a:r>
            <a:r>
              <a:rPr sz="2400" spc="-2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2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5" dirty="0">
                <a:latin typeface="Times New Roman"/>
                <a:cs typeface="Times New Roman"/>
              </a:rPr>
              <a:t>ç</a:t>
            </a:r>
            <a:r>
              <a:rPr sz="2400" dirty="0">
                <a:latin typeface="Times New Roman"/>
                <a:cs typeface="Times New Roman"/>
              </a:rPr>
              <a:t>ão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çõ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elos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2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cil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nd</a:t>
            </a:r>
            <a:r>
              <a:rPr sz="2400" dirty="0">
                <a:latin typeface="Times New Roman"/>
                <a:cs typeface="Times New Roman"/>
              </a:rPr>
              <a:t>ros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-15" dirty="0">
                <a:latin typeface="Times New Roman"/>
                <a:cs typeface="Times New Roman"/>
              </a:rPr>
              <a:t>v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tó</a:t>
            </a:r>
            <a:r>
              <a:rPr sz="2400" spc="-20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2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o  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10" dirty="0">
                <a:latin typeface="Times New Roman"/>
                <a:cs typeface="Times New Roman"/>
              </a:rPr>
              <a:t>ú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ero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</a:t>
            </a:r>
            <a:r>
              <a:rPr sz="2400" spc="-10" dirty="0">
                <a:latin typeface="Times New Roman"/>
                <a:cs typeface="Times New Roman"/>
              </a:rPr>
              <a:t>rt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anut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nção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2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é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15" dirty="0">
                <a:latin typeface="Times New Roman"/>
                <a:cs typeface="Times New Roman"/>
              </a:rPr>
              <a:t>4245.0000</a:t>
            </a:r>
            <a:r>
              <a:rPr sz="2400" dirty="0">
                <a:latin typeface="Times New Roman"/>
                <a:cs typeface="Times New Roman"/>
              </a:rPr>
              <a:t>, 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incluí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 seguintes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peças: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9967" y="6380416"/>
            <a:ext cx="1621027" cy="465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77</a:t>
            </a:fld>
            <a:endParaRPr dirty="0"/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250313" y="3241862"/>
          <a:ext cx="8741347" cy="2608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084"/>
                <a:gridCol w="1566463"/>
                <a:gridCol w="4851800"/>
              </a:tblGrid>
              <a:tr h="389889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27446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0000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082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740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s,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-5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edgeba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82269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26781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0000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082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740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Auge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Sha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ft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Bu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hin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Blue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26782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0001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082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740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Coolin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Seal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32079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0000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082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740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Hoppe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r/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Seal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32268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0000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082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740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Seal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Fau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Clea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65759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29563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0000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87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740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Lub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(“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ryt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”)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7338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28395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0000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082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740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Sea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8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ool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2445" y="5427657"/>
            <a:ext cx="269875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Fren</a:t>
            </a:r>
            <a:r>
              <a:rPr sz="2500" b="1" spc="-2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do cili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dro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91125" y="5562600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676275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5519733"/>
            <a:ext cx="142875" cy="85725"/>
          </a:xfrm>
          <a:custGeom>
            <a:avLst/>
            <a:gdLst/>
            <a:ahLst/>
            <a:cxnLst/>
            <a:rect l="l" t="t" r="r" b="b"/>
            <a:pathLst>
              <a:path w="142875" h="85725">
                <a:moveTo>
                  <a:pt x="142875" y="0"/>
                </a:moveTo>
                <a:lnTo>
                  <a:pt x="0" y="42862"/>
                </a:lnTo>
                <a:lnTo>
                  <a:pt x="142875" y="85724"/>
                </a:lnTo>
                <a:lnTo>
                  <a:pt x="85725" y="42862"/>
                </a:lnTo>
                <a:lnTo>
                  <a:pt x="1428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3800" y="1219200"/>
            <a:ext cx="1404936" cy="482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98221" y="3675057"/>
            <a:ext cx="69659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latin typeface="Arial"/>
                <a:cs typeface="Arial"/>
              </a:rPr>
              <a:t>Selo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3213" y="3768725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95885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7487" y="3725858"/>
            <a:ext cx="142875" cy="85725"/>
          </a:xfrm>
          <a:custGeom>
            <a:avLst/>
            <a:gdLst/>
            <a:ahLst/>
            <a:cxnLst/>
            <a:rect l="l" t="t" r="r" b="b"/>
            <a:pathLst>
              <a:path w="142875" h="85725">
                <a:moveTo>
                  <a:pt x="142875" y="0"/>
                </a:moveTo>
                <a:lnTo>
                  <a:pt x="0" y="42862"/>
                </a:lnTo>
                <a:lnTo>
                  <a:pt x="142875" y="85725"/>
                </a:lnTo>
                <a:lnTo>
                  <a:pt x="85725" y="42862"/>
                </a:lnTo>
                <a:lnTo>
                  <a:pt x="142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328" rIns="0" bIns="0" rtlCol="0">
            <a:spAutoFit/>
          </a:bodyPr>
          <a:lstStyle/>
          <a:p>
            <a:pPr marL="3774440">
              <a:lnSpc>
                <a:spcPct val="100000"/>
              </a:lnSpc>
            </a:pPr>
            <a:r>
              <a:rPr sz="2500" spc="-20" dirty="0">
                <a:latin typeface="Arial"/>
                <a:cs typeface="Arial"/>
              </a:rPr>
              <a:t>B</a:t>
            </a:r>
            <a:r>
              <a:rPr sz="2500" spc="-5" dirty="0">
                <a:latin typeface="Arial"/>
                <a:cs typeface="Arial"/>
              </a:rPr>
              <a:t>uc</a:t>
            </a:r>
            <a:r>
              <a:rPr sz="2500" spc="-10" dirty="0">
                <a:latin typeface="Arial"/>
                <a:cs typeface="Arial"/>
              </a:rPr>
              <a:t>h</a:t>
            </a:r>
            <a:r>
              <a:rPr sz="2500" spc="-5" dirty="0"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0" y="1990725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9137" y="3057525"/>
            <a:ext cx="68580" cy="142875"/>
          </a:xfrm>
          <a:custGeom>
            <a:avLst/>
            <a:gdLst/>
            <a:ahLst/>
            <a:cxnLst/>
            <a:rect l="l" t="t" r="r" b="b"/>
            <a:pathLst>
              <a:path w="68579" h="142875">
                <a:moveTo>
                  <a:pt x="0" y="0"/>
                </a:moveTo>
                <a:lnTo>
                  <a:pt x="42862" y="142875"/>
                </a:lnTo>
                <a:lnTo>
                  <a:pt x="68580" y="57150"/>
                </a:lnTo>
                <a:lnTo>
                  <a:pt x="42862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3057525"/>
            <a:ext cx="43180" cy="57150"/>
          </a:xfrm>
          <a:custGeom>
            <a:avLst/>
            <a:gdLst/>
            <a:ahLst/>
            <a:cxnLst/>
            <a:rect l="l" t="t" r="r" b="b"/>
            <a:pathLst>
              <a:path w="43179" h="57150">
                <a:moveTo>
                  <a:pt x="42862" y="0"/>
                </a:moveTo>
                <a:lnTo>
                  <a:pt x="0" y="57150"/>
                </a:lnTo>
                <a:lnTo>
                  <a:pt x="25717" y="57150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1245" y="1714494"/>
            <a:ext cx="34417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1815" algn="l"/>
                <a:tab pos="1266825" algn="l"/>
                <a:tab pos="3252470" algn="l"/>
              </a:tabLst>
            </a:pP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Se	não	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exec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500" b="1" spc="-2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928" y="2095518"/>
            <a:ext cx="2172335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tabLst>
                <a:tab pos="1169035" algn="l"/>
              </a:tabLst>
            </a:pP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ta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deríam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s perda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gelam</a:t>
            </a:r>
            <a:r>
              <a:rPr sz="25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500" b="1" spc="-2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4217" y="2095518"/>
            <a:ext cx="105029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1305">
              <a:lnSpc>
                <a:spcPct val="100000"/>
              </a:lnSpc>
            </a:pP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á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ea, ca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sar</a:t>
            </a:r>
            <a:endParaRPr sz="2500">
              <a:latin typeface="Arial"/>
              <a:cs typeface="Arial"/>
            </a:endParaRPr>
          </a:p>
          <a:p>
            <a:pPr marL="12700" marR="6350" indent="653415">
              <a:lnSpc>
                <a:spcPct val="100000"/>
              </a:lnSpc>
            </a:pP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de devido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1562" y="3619616"/>
            <a:ext cx="109347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159" algn="l"/>
              </a:tabLst>
            </a:pP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a	q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0908" y="3619616"/>
            <a:ext cx="2042160" cy="110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indent="-7620" algn="r">
              <a:lnSpc>
                <a:spcPct val="100000"/>
              </a:lnSpc>
              <a:tabLst>
                <a:tab pos="711835" algn="l"/>
                <a:tab pos="958850" algn="l"/>
                <a:tab pos="1851660" algn="l"/>
              </a:tabLst>
            </a:pP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os	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		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em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ca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500" b="1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928" y="4000640"/>
            <a:ext cx="113538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buc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0928" y="4381665"/>
            <a:ext cx="159194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pe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ajos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245" y="4762689"/>
            <a:ext cx="3452495" cy="110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</a:pP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uma   </a:t>
            </a:r>
            <a:r>
              <a:rPr sz="25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ob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5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ca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500" b="1" spc="-3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0000"/>
                </a:solidFill>
                <a:latin typeface="Arial"/>
                <a:cs typeface="Arial"/>
              </a:rPr>
              <a:t>ao sis</a:t>
            </a:r>
            <a:r>
              <a:rPr sz="2500" b="1" spc="-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500" b="1" spc="-15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500" b="1" spc="-3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500" b="1" spc="-1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500" b="1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30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orque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658" y="6390721"/>
            <a:ext cx="1621024" cy="46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78</a:t>
            </a:fld>
            <a:endParaRPr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0" y="1878012"/>
            <a:ext cx="4452936" cy="4141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35842" y="3180591"/>
            <a:ext cx="3307079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Não</a:t>
            </a:r>
            <a:r>
              <a:rPr sz="16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asse</a:t>
            </a:r>
            <a:r>
              <a:rPr sz="16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b="1" i="1" spc="-20" dirty="0">
                <a:solidFill>
                  <a:srgbClr val="FF0000"/>
                </a:solidFill>
                <a:latin typeface="Arial"/>
                <a:cs typeface="Arial"/>
              </a:rPr>
              <a:t>ub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ri</a:t>
            </a:r>
            <a:r>
              <a:rPr sz="1600" b="1" i="1" spc="-2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ica</a:t>
            </a:r>
            <a:r>
              <a:rPr sz="1600" b="1" i="1" spc="-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i="1" spc="-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b="1" i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i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1600" b="1" i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o selo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445" y="3294057"/>
            <a:ext cx="3037205" cy="110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2500" b="1" spc="-5" dirty="0">
                <a:latin typeface="Arial"/>
                <a:cs typeface="Arial"/>
              </a:rPr>
              <a:t>I</a:t>
            </a:r>
            <a:r>
              <a:rPr sz="2500" b="1" spc="-20" dirty="0">
                <a:latin typeface="Arial"/>
                <a:cs typeface="Arial"/>
              </a:rPr>
              <a:t>n</a:t>
            </a:r>
            <a:r>
              <a:rPr sz="2500" b="1" dirty="0">
                <a:latin typeface="Arial"/>
                <a:cs typeface="Arial"/>
              </a:rPr>
              <a:t>s</a:t>
            </a:r>
            <a:r>
              <a:rPr sz="2500" b="1" spc="-20" dirty="0">
                <a:latin typeface="Arial"/>
                <a:cs typeface="Arial"/>
              </a:rPr>
              <a:t>t</a:t>
            </a:r>
            <a:r>
              <a:rPr sz="2500" b="1" dirty="0">
                <a:latin typeface="Arial"/>
                <a:cs typeface="Arial"/>
              </a:rPr>
              <a:t>a</a:t>
            </a:r>
            <a:r>
              <a:rPr sz="2500" b="1" spc="-5" dirty="0">
                <a:latin typeface="Arial"/>
                <a:cs typeface="Arial"/>
              </a:rPr>
              <a:t>le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o </a:t>
            </a:r>
            <a:r>
              <a:rPr sz="2500" b="1" dirty="0">
                <a:latin typeface="Arial"/>
                <a:cs typeface="Arial"/>
              </a:rPr>
              <a:t>se</a:t>
            </a:r>
            <a:r>
              <a:rPr sz="2500" b="1" spc="-5" dirty="0">
                <a:latin typeface="Arial"/>
                <a:cs typeface="Arial"/>
              </a:rPr>
              <a:t>lo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c</a:t>
            </a:r>
            <a:r>
              <a:rPr sz="2500" b="1" spc="-20" dirty="0">
                <a:latin typeface="Arial"/>
                <a:cs typeface="Arial"/>
              </a:rPr>
              <a:t>o</a:t>
            </a:r>
            <a:r>
              <a:rPr sz="2500" b="1" spc="-5" dirty="0">
                <a:latin typeface="Arial"/>
                <a:cs typeface="Arial"/>
              </a:rPr>
              <a:t>m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a mola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v</a:t>
            </a:r>
            <a:r>
              <a:rPr sz="2500" b="1" spc="-20" dirty="0">
                <a:latin typeface="Arial"/>
                <a:cs typeface="Arial"/>
              </a:rPr>
              <a:t>o</a:t>
            </a:r>
            <a:r>
              <a:rPr sz="2500" b="1" spc="-5" dirty="0">
                <a:latin typeface="Arial"/>
                <a:cs typeface="Arial"/>
              </a:rPr>
              <a:t>l</a:t>
            </a:r>
            <a:r>
              <a:rPr sz="2500" b="1" spc="-20" dirty="0">
                <a:latin typeface="Arial"/>
                <a:cs typeface="Arial"/>
              </a:rPr>
              <a:t>t</a:t>
            </a:r>
            <a:r>
              <a:rPr sz="2500" b="1" spc="-5" dirty="0">
                <a:latin typeface="Arial"/>
                <a:cs typeface="Arial"/>
              </a:rPr>
              <a:t>ada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para de</a:t>
            </a:r>
            <a:r>
              <a:rPr sz="2500" b="1" spc="-20" dirty="0">
                <a:latin typeface="Arial"/>
                <a:cs typeface="Arial"/>
              </a:rPr>
              <a:t>nt</a:t>
            </a:r>
            <a:r>
              <a:rPr sz="2500" b="1" spc="-5" dirty="0">
                <a:latin typeface="Arial"/>
                <a:cs typeface="Arial"/>
              </a:rPr>
              <a:t>ro.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79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6676" y="1042416"/>
            <a:ext cx="717801" cy="74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3303" y="3198190"/>
            <a:ext cx="0" cy="2377440"/>
          </a:xfrm>
          <a:custGeom>
            <a:avLst/>
            <a:gdLst/>
            <a:ahLst/>
            <a:cxnLst/>
            <a:rect l="l" t="t" r="r" b="b"/>
            <a:pathLst>
              <a:path h="2377440">
                <a:moveTo>
                  <a:pt x="0" y="0"/>
                </a:moveTo>
                <a:lnTo>
                  <a:pt x="0" y="237710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5462103"/>
            <a:ext cx="3810000" cy="0"/>
          </a:xfrm>
          <a:custGeom>
            <a:avLst/>
            <a:gdLst/>
            <a:ahLst/>
            <a:cxnLst/>
            <a:rect l="l" t="t" r="r" b="b"/>
            <a:pathLst>
              <a:path w="3810000">
                <a:moveTo>
                  <a:pt x="0" y="0"/>
                </a:moveTo>
                <a:lnTo>
                  <a:pt x="3810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3739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4174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4608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042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478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5913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8737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9174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9608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0042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0478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90913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1347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1783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22218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2652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3086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53520" y="546210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9093" y="3273572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9093" y="3424500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9553" y="3575427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9553" y="3688622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0013" y="3839550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0013" y="3990475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474" y="4140775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0474" y="4291703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10935" y="4442631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0935" y="4593559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11393" y="4744487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1393" y="4895414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11854" y="5046342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11854" y="5197269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2314" y="5348197"/>
            <a:ext cx="83185" cy="635"/>
          </a:xfrm>
          <a:custGeom>
            <a:avLst/>
            <a:gdLst/>
            <a:ahLst/>
            <a:cxnLst/>
            <a:rect l="l" t="t" r="r" b="b"/>
            <a:pathLst>
              <a:path w="83184" h="635">
                <a:moveTo>
                  <a:pt x="82829" y="0"/>
                </a:moveTo>
                <a:lnTo>
                  <a:pt x="0" y="1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3303" y="2971797"/>
            <a:ext cx="2070735" cy="2490470"/>
          </a:xfrm>
          <a:custGeom>
            <a:avLst/>
            <a:gdLst/>
            <a:ahLst/>
            <a:cxnLst/>
            <a:rect l="l" t="t" r="r" b="b"/>
            <a:pathLst>
              <a:path w="2070735" h="2490470">
                <a:moveTo>
                  <a:pt x="0" y="2490304"/>
                </a:moveTo>
                <a:lnTo>
                  <a:pt x="98310" y="2428049"/>
                </a:lnTo>
                <a:lnTo>
                  <a:pt x="196405" y="2365794"/>
                </a:lnTo>
                <a:lnTo>
                  <a:pt x="294017" y="2303538"/>
                </a:lnTo>
                <a:lnTo>
                  <a:pt x="390931" y="2241270"/>
                </a:lnTo>
                <a:lnTo>
                  <a:pt x="486918" y="2179015"/>
                </a:lnTo>
                <a:lnTo>
                  <a:pt x="581748" y="2116759"/>
                </a:lnTo>
                <a:lnTo>
                  <a:pt x="675170" y="2054504"/>
                </a:lnTo>
                <a:lnTo>
                  <a:pt x="766965" y="1992249"/>
                </a:lnTo>
                <a:lnTo>
                  <a:pt x="856894" y="1929993"/>
                </a:lnTo>
                <a:lnTo>
                  <a:pt x="944727" y="1867725"/>
                </a:lnTo>
                <a:lnTo>
                  <a:pt x="1030236" y="1805470"/>
                </a:lnTo>
                <a:lnTo>
                  <a:pt x="1113180" y="1743214"/>
                </a:lnTo>
                <a:lnTo>
                  <a:pt x="1193330" y="1680959"/>
                </a:lnTo>
                <a:lnTo>
                  <a:pt x="1270444" y="1618703"/>
                </a:lnTo>
                <a:lnTo>
                  <a:pt x="1344307" y="1556448"/>
                </a:lnTo>
                <a:lnTo>
                  <a:pt x="1414665" y="1494193"/>
                </a:lnTo>
                <a:lnTo>
                  <a:pt x="1481302" y="1431924"/>
                </a:lnTo>
                <a:lnTo>
                  <a:pt x="1543989" y="1369669"/>
                </a:lnTo>
                <a:lnTo>
                  <a:pt x="1602460" y="1307414"/>
                </a:lnTo>
                <a:lnTo>
                  <a:pt x="1656524" y="1245158"/>
                </a:lnTo>
                <a:lnTo>
                  <a:pt x="1706003" y="1182903"/>
                </a:lnTo>
                <a:lnTo>
                  <a:pt x="1751050" y="1120635"/>
                </a:lnTo>
                <a:lnTo>
                  <a:pt x="1791906" y="1058379"/>
                </a:lnTo>
                <a:lnTo>
                  <a:pt x="1828800" y="996124"/>
                </a:lnTo>
                <a:lnTo>
                  <a:pt x="1861972" y="933869"/>
                </a:lnTo>
                <a:lnTo>
                  <a:pt x="1891652" y="871601"/>
                </a:lnTo>
                <a:lnTo>
                  <a:pt x="1918055" y="809345"/>
                </a:lnTo>
                <a:lnTo>
                  <a:pt x="1941449" y="747090"/>
                </a:lnTo>
                <a:lnTo>
                  <a:pt x="1962035" y="684834"/>
                </a:lnTo>
                <a:lnTo>
                  <a:pt x="1980057" y="622579"/>
                </a:lnTo>
                <a:lnTo>
                  <a:pt x="1995754" y="560311"/>
                </a:lnTo>
                <a:lnTo>
                  <a:pt x="2009355" y="498055"/>
                </a:lnTo>
                <a:lnTo>
                  <a:pt x="2021090" y="435800"/>
                </a:lnTo>
                <a:lnTo>
                  <a:pt x="2031199" y="373545"/>
                </a:lnTo>
                <a:lnTo>
                  <a:pt x="2039912" y="311289"/>
                </a:lnTo>
                <a:lnTo>
                  <a:pt x="2047455" y="249034"/>
                </a:lnTo>
                <a:lnTo>
                  <a:pt x="2054072" y="186766"/>
                </a:lnTo>
                <a:lnTo>
                  <a:pt x="2059978" y="124510"/>
                </a:lnTo>
                <a:lnTo>
                  <a:pt x="2065426" y="62255"/>
                </a:lnTo>
                <a:lnTo>
                  <a:pt x="207064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52400" y="1905000"/>
            <a:ext cx="869378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  <a:spcBef>
                <a:spcPts val="560"/>
              </a:spcBef>
            </a:pPr>
            <a:r>
              <a:rPr sz="1800" b="0" spc="-20" dirty="0" smtClean="0">
                <a:latin typeface="Times New Roman"/>
                <a:cs typeface="Times New Roman"/>
              </a:rPr>
              <a:t>O</a:t>
            </a:r>
            <a:r>
              <a:rPr sz="1800" b="0" dirty="0" smtClean="0">
                <a:latin typeface="Times New Roman"/>
                <a:cs typeface="Times New Roman"/>
              </a:rPr>
              <a:t>s </a:t>
            </a:r>
            <a:r>
              <a:rPr sz="1800" b="0" spc="-114" dirty="0" smtClean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gr</a:t>
            </a:r>
            <a:r>
              <a:rPr sz="1800" b="0" spc="-10" dirty="0">
                <a:latin typeface="Times New Roman"/>
                <a:cs typeface="Times New Roman"/>
              </a:rPr>
              <a:t>a</a:t>
            </a:r>
            <a:r>
              <a:rPr sz="1800" b="0" spc="-15" dirty="0">
                <a:latin typeface="Times New Roman"/>
                <a:cs typeface="Times New Roman"/>
              </a:rPr>
              <a:t>u</a:t>
            </a:r>
            <a:r>
              <a:rPr sz="1800" b="0" dirty="0">
                <a:latin typeface="Times New Roman"/>
                <a:cs typeface="Times New Roman"/>
              </a:rPr>
              <a:t>s </a:t>
            </a:r>
            <a:r>
              <a:rPr sz="1800" b="0" spc="-114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BRI</a:t>
            </a:r>
            <a:r>
              <a:rPr sz="1800" b="0" dirty="0">
                <a:latin typeface="Times New Roman"/>
                <a:cs typeface="Times New Roman"/>
              </a:rPr>
              <a:t>X </a:t>
            </a:r>
            <a:r>
              <a:rPr sz="1800" b="0" spc="-114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s</a:t>
            </a:r>
            <a:r>
              <a:rPr sz="1800" b="0" spc="-10" dirty="0">
                <a:latin typeface="Times New Roman"/>
                <a:cs typeface="Times New Roman"/>
              </a:rPr>
              <a:t>ã</a:t>
            </a:r>
            <a:r>
              <a:rPr sz="1800" b="0" dirty="0">
                <a:latin typeface="Times New Roman"/>
                <a:cs typeface="Times New Roman"/>
              </a:rPr>
              <a:t>o </a:t>
            </a:r>
            <a:r>
              <a:rPr sz="1800" b="0" spc="-110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u</a:t>
            </a:r>
            <a:r>
              <a:rPr sz="1800" b="0" spc="-35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 </a:t>
            </a:r>
            <a:r>
              <a:rPr sz="1800" b="0" spc="-120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un</a:t>
            </a:r>
            <a:r>
              <a:rPr sz="1800" b="0" spc="-10" dirty="0">
                <a:latin typeface="Times New Roman"/>
                <a:cs typeface="Times New Roman"/>
              </a:rPr>
              <a:t>i</a:t>
            </a:r>
            <a:r>
              <a:rPr sz="1800" b="0" spc="-15" dirty="0">
                <a:latin typeface="Times New Roman"/>
                <a:cs typeface="Times New Roman"/>
              </a:rPr>
              <a:t>d</a:t>
            </a:r>
            <a:r>
              <a:rPr sz="1800" b="0" spc="-10" dirty="0">
                <a:latin typeface="Times New Roman"/>
                <a:cs typeface="Times New Roman"/>
              </a:rPr>
              <a:t>a</a:t>
            </a:r>
            <a:r>
              <a:rPr sz="1800" b="0" spc="-2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e </a:t>
            </a:r>
            <a:r>
              <a:rPr sz="1800" b="0" spc="-120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e </a:t>
            </a:r>
            <a:r>
              <a:rPr sz="1800" b="0" spc="-120" dirty="0">
                <a:latin typeface="Times New Roman"/>
                <a:cs typeface="Times New Roman"/>
              </a:rPr>
              <a:t> </a:t>
            </a:r>
            <a:r>
              <a:rPr sz="1800" b="0" spc="-35" dirty="0">
                <a:latin typeface="Times New Roman"/>
                <a:cs typeface="Times New Roman"/>
              </a:rPr>
              <a:t>m</a:t>
            </a:r>
            <a:r>
              <a:rPr sz="1800" b="0" spc="-10" dirty="0">
                <a:latin typeface="Times New Roman"/>
                <a:cs typeface="Times New Roman"/>
              </a:rPr>
              <a:t>e</a:t>
            </a:r>
            <a:r>
              <a:rPr sz="1800" b="0" spc="-15" dirty="0">
                <a:latin typeface="Times New Roman"/>
                <a:cs typeface="Times New Roman"/>
              </a:rPr>
              <a:t>d</a:t>
            </a:r>
            <a:r>
              <a:rPr sz="1800" b="0" spc="-10" dirty="0">
                <a:latin typeface="Times New Roman"/>
                <a:cs typeface="Times New Roman"/>
              </a:rPr>
              <a:t>i</a:t>
            </a:r>
            <a:r>
              <a:rPr sz="1800" b="0" spc="-15" dirty="0">
                <a:latin typeface="Times New Roman"/>
                <a:cs typeface="Times New Roman"/>
              </a:rPr>
              <a:t>d</a:t>
            </a:r>
            <a:r>
              <a:rPr sz="1800" b="0" spc="-10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, </a:t>
            </a:r>
            <a:r>
              <a:rPr sz="1800" b="0" spc="-114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q</a:t>
            </a:r>
            <a:r>
              <a:rPr sz="1800" b="0" spc="-25" dirty="0">
                <a:latin typeface="Times New Roman"/>
                <a:cs typeface="Times New Roman"/>
              </a:rPr>
              <a:t>u</a:t>
            </a:r>
            <a:r>
              <a:rPr sz="1800" b="0" dirty="0">
                <a:latin typeface="Times New Roman"/>
                <a:cs typeface="Times New Roman"/>
              </a:rPr>
              <a:t>e </a:t>
            </a:r>
            <a:r>
              <a:rPr sz="1800" b="0" spc="-140" dirty="0">
                <a:latin typeface="Times New Roman"/>
                <a:cs typeface="Times New Roman"/>
              </a:rPr>
              <a:t> </a:t>
            </a:r>
            <a:r>
              <a:rPr sz="1800" b="0" spc="-25" dirty="0">
                <a:latin typeface="Times New Roman"/>
                <a:cs typeface="Times New Roman"/>
              </a:rPr>
              <a:t>p</a:t>
            </a:r>
            <a:r>
              <a:rPr sz="1800" b="0" spc="-20" dirty="0">
                <a:latin typeface="Times New Roman"/>
                <a:cs typeface="Times New Roman"/>
              </a:rPr>
              <a:t>e</a:t>
            </a:r>
            <a:r>
              <a:rPr sz="1800" b="0" spc="-25" dirty="0">
                <a:latin typeface="Times New Roman"/>
                <a:cs typeface="Times New Roman"/>
              </a:rPr>
              <a:t>r</a:t>
            </a:r>
            <a:r>
              <a:rPr sz="1800" b="0" spc="-50" dirty="0">
                <a:latin typeface="Times New Roman"/>
                <a:cs typeface="Times New Roman"/>
              </a:rPr>
              <a:t>m</a:t>
            </a:r>
            <a:r>
              <a:rPr sz="1800" b="0" spc="-20" dirty="0">
                <a:latin typeface="Times New Roman"/>
                <a:cs typeface="Times New Roman"/>
              </a:rPr>
              <a:t>it</a:t>
            </a:r>
            <a:r>
              <a:rPr sz="1800" b="0" dirty="0">
                <a:latin typeface="Times New Roman"/>
                <a:cs typeface="Times New Roman"/>
              </a:rPr>
              <a:t>e </a:t>
            </a:r>
            <a:r>
              <a:rPr sz="1800" b="0" spc="-155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a</a:t>
            </a:r>
            <a:r>
              <a:rPr sz="1800" b="0" spc="-25" dirty="0">
                <a:latin typeface="Times New Roman"/>
                <a:cs typeface="Times New Roman"/>
              </a:rPr>
              <a:t>p</a:t>
            </a:r>
            <a:r>
              <a:rPr sz="1800" b="0" spc="-40" dirty="0">
                <a:latin typeface="Times New Roman"/>
                <a:cs typeface="Times New Roman"/>
              </a:rPr>
              <a:t>r</a:t>
            </a:r>
            <a:r>
              <a:rPr sz="1800" b="0" spc="-20" dirty="0">
                <a:latin typeface="Times New Roman"/>
                <a:cs typeface="Times New Roman"/>
              </a:rPr>
              <a:t>e</a:t>
            </a:r>
            <a:r>
              <a:rPr sz="1800" b="0" spc="-30" dirty="0">
                <a:latin typeface="Times New Roman"/>
                <a:cs typeface="Times New Roman"/>
              </a:rPr>
              <a:t>s</a:t>
            </a:r>
            <a:r>
              <a:rPr sz="1800" b="0" spc="-35" dirty="0">
                <a:latin typeface="Times New Roman"/>
                <a:cs typeface="Times New Roman"/>
              </a:rPr>
              <a:t>e</a:t>
            </a:r>
            <a:r>
              <a:rPr sz="1800" b="0" spc="-25" dirty="0">
                <a:latin typeface="Times New Roman"/>
                <a:cs typeface="Times New Roman"/>
              </a:rPr>
              <a:t>nt</a:t>
            </a:r>
            <a:r>
              <a:rPr sz="1800" b="0" spc="-20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r </a:t>
            </a:r>
            <a:r>
              <a:rPr sz="1800" b="0" spc="-145" dirty="0">
                <a:latin typeface="Times New Roman"/>
                <a:cs typeface="Times New Roman"/>
              </a:rPr>
              <a:t> </a:t>
            </a:r>
            <a:r>
              <a:rPr sz="1800" b="0" spc="-25" dirty="0">
                <a:latin typeface="Times New Roman"/>
                <a:cs typeface="Times New Roman"/>
              </a:rPr>
              <a:t>u</a:t>
            </a:r>
            <a:r>
              <a:rPr sz="1800" b="0" dirty="0">
                <a:latin typeface="Times New Roman"/>
                <a:cs typeface="Times New Roman"/>
              </a:rPr>
              <a:t>m </a:t>
            </a:r>
            <a:r>
              <a:rPr sz="1800" b="0" spc="-165" dirty="0">
                <a:latin typeface="Times New Roman"/>
                <a:cs typeface="Times New Roman"/>
              </a:rPr>
              <a:t> </a:t>
            </a:r>
            <a:r>
              <a:rPr sz="1800" b="0" spc="-25" dirty="0">
                <a:latin typeface="Times New Roman"/>
                <a:cs typeface="Times New Roman"/>
              </a:rPr>
              <a:t>v</a:t>
            </a:r>
            <a:r>
              <a:rPr sz="1800" b="0" spc="-35" dirty="0">
                <a:latin typeface="Times New Roman"/>
                <a:cs typeface="Times New Roman"/>
              </a:rPr>
              <a:t>a</a:t>
            </a:r>
            <a:r>
              <a:rPr sz="1800" b="0" spc="-25" dirty="0">
                <a:latin typeface="Times New Roman"/>
                <a:cs typeface="Times New Roman"/>
              </a:rPr>
              <a:t>lo</a:t>
            </a:r>
            <a:r>
              <a:rPr sz="1800" b="0" dirty="0">
                <a:latin typeface="Times New Roman"/>
                <a:cs typeface="Times New Roman"/>
              </a:rPr>
              <a:t>r </a:t>
            </a:r>
            <a:r>
              <a:rPr sz="1800" b="0" spc="-150" dirty="0">
                <a:latin typeface="Times New Roman"/>
                <a:cs typeface="Times New Roman"/>
              </a:rPr>
              <a:t> </a:t>
            </a:r>
            <a:r>
              <a:rPr sz="1800" b="0" spc="-40" dirty="0">
                <a:latin typeface="Times New Roman"/>
                <a:cs typeface="Times New Roman"/>
              </a:rPr>
              <a:t>p</a:t>
            </a:r>
            <a:r>
              <a:rPr sz="1800" b="0" spc="-20" dirty="0">
                <a:latin typeface="Times New Roman"/>
                <a:cs typeface="Times New Roman"/>
              </a:rPr>
              <a:t>e</a:t>
            </a:r>
            <a:r>
              <a:rPr sz="1800" b="0" spc="-25" dirty="0">
                <a:latin typeface="Times New Roman"/>
                <a:cs typeface="Times New Roman"/>
              </a:rPr>
              <a:t>r</a:t>
            </a:r>
            <a:r>
              <a:rPr sz="1800" b="0" spc="-20" dirty="0">
                <a:latin typeface="Times New Roman"/>
                <a:cs typeface="Times New Roman"/>
              </a:rPr>
              <a:t>ce</a:t>
            </a:r>
            <a:r>
              <a:rPr sz="1800" b="0" spc="-25" dirty="0">
                <a:latin typeface="Times New Roman"/>
                <a:cs typeface="Times New Roman"/>
              </a:rPr>
              <a:t>nt</a:t>
            </a:r>
            <a:r>
              <a:rPr sz="1800" b="0" spc="-40" dirty="0">
                <a:latin typeface="Times New Roman"/>
                <a:cs typeface="Times New Roman"/>
              </a:rPr>
              <a:t>u</a:t>
            </a:r>
            <a:r>
              <a:rPr sz="1800" b="0" spc="-20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l</a:t>
            </a:r>
            <a:r>
              <a:rPr sz="1800" b="0" spc="17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à r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l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spc="-10" dirty="0">
                <a:latin typeface="Times New Roman"/>
                <a:cs typeface="Times New Roman"/>
              </a:rPr>
              <a:t>ç</a:t>
            </a:r>
            <a:r>
              <a:rPr sz="1800" b="0" spc="5" dirty="0">
                <a:latin typeface="Times New Roman"/>
                <a:cs typeface="Times New Roman"/>
              </a:rPr>
              <a:t>ã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da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i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t</a:t>
            </a:r>
            <a:r>
              <a:rPr sz="1800" b="0" spc="-25" dirty="0">
                <a:latin typeface="Times New Roman"/>
                <a:cs typeface="Times New Roman"/>
              </a:rPr>
              <a:t>u</a:t>
            </a:r>
            <a:r>
              <a:rPr sz="1800" b="0" dirty="0">
                <a:latin typeface="Times New Roman"/>
                <a:cs typeface="Times New Roman"/>
              </a:rPr>
              <a:t>ra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de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ág</a:t>
            </a:r>
            <a:r>
              <a:rPr sz="1800" b="0" spc="-15" dirty="0">
                <a:latin typeface="Times New Roman"/>
                <a:cs typeface="Times New Roman"/>
              </a:rPr>
              <a:t>u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aç</a:t>
            </a:r>
            <a:r>
              <a:rPr sz="1800" b="0" spc="-30" dirty="0">
                <a:latin typeface="Times New Roman"/>
                <a:cs typeface="Times New Roman"/>
              </a:rPr>
              <a:t>ú</a:t>
            </a:r>
            <a:r>
              <a:rPr sz="1800" b="0" spc="5" dirty="0">
                <a:latin typeface="Times New Roman"/>
                <a:cs typeface="Times New Roman"/>
              </a:rPr>
              <a:t>ca</a:t>
            </a:r>
            <a:r>
              <a:rPr sz="1800" b="0" dirty="0">
                <a:latin typeface="Times New Roman"/>
                <a:cs typeface="Times New Roman"/>
              </a:rPr>
              <a:t>r</a:t>
            </a:r>
            <a:r>
              <a:rPr sz="1800" b="0" spc="15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m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ter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os</a:t>
            </a:r>
            <a:r>
              <a:rPr sz="1800" b="0" spc="25" dirty="0">
                <a:latin typeface="Times New Roman"/>
                <a:cs typeface="Times New Roman"/>
              </a:rPr>
              <a:t> </a:t>
            </a:r>
            <a:r>
              <a:rPr sz="1800" b="0" spc="-2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35" dirty="0">
                <a:latin typeface="Times New Roman"/>
                <a:cs typeface="Times New Roman"/>
              </a:rPr>
              <a:t> </a:t>
            </a:r>
            <a:r>
              <a:rPr sz="1800" b="0" spc="-25" dirty="0">
                <a:latin typeface="Times New Roman"/>
                <a:cs typeface="Times New Roman"/>
              </a:rPr>
              <a:t>p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o,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con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i</a:t>
            </a:r>
            <a:r>
              <a:rPr sz="1800" b="0" spc="-15" dirty="0">
                <a:latin typeface="Times New Roman"/>
                <a:cs typeface="Times New Roman"/>
              </a:rPr>
              <a:t>d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25" dirty="0">
                <a:latin typeface="Times New Roman"/>
                <a:cs typeface="Times New Roman"/>
              </a:rPr>
              <a:t>r</a:t>
            </a:r>
            <a:r>
              <a:rPr sz="1800" b="0" dirty="0">
                <a:latin typeface="Times New Roman"/>
                <a:cs typeface="Times New Roman"/>
              </a:rPr>
              <a:t>ando</a:t>
            </a:r>
            <a:r>
              <a:rPr sz="1800" b="0" spc="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q</a:t>
            </a:r>
            <a:r>
              <a:rPr sz="1800" b="0" spc="-15" dirty="0">
                <a:latin typeface="Times New Roman"/>
                <a:cs typeface="Times New Roman"/>
              </a:rPr>
              <a:t>u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15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p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5" dirty="0">
                <a:latin typeface="Times New Roman"/>
                <a:cs typeface="Times New Roman"/>
              </a:rPr>
              <a:t> 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p</a:t>
            </a:r>
            <a:r>
              <a:rPr sz="1800" b="0" spc="5" dirty="0">
                <a:latin typeface="Times New Roman"/>
                <a:cs typeface="Times New Roman"/>
              </a:rPr>
              <a:t>ec</a:t>
            </a:r>
            <a:r>
              <a:rPr sz="1800" b="0" dirty="0">
                <a:latin typeface="Times New Roman"/>
                <a:cs typeface="Times New Roman"/>
              </a:rPr>
              <a:t>íf</a:t>
            </a:r>
            <a:r>
              <a:rPr sz="1800" b="0" spc="-10" dirty="0">
                <a:latin typeface="Times New Roman"/>
                <a:cs typeface="Times New Roman"/>
              </a:rPr>
              <a:t>i</a:t>
            </a:r>
            <a:r>
              <a:rPr sz="1800" b="0" spc="5" dirty="0">
                <a:latin typeface="Times New Roman"/>
                <a:cs typeface="Times New Roman"/>
              </a:rPr>
              <a:t>c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da água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é 1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quilogr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 por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Litro.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02224" y="5709508"/>
            <a:ext cx="11982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Aç</a:t>
            </a:r>
            <a:r>
              <a:rPr sz="1200" dirty="0">
                <a:latin typeface="Times New Roman"/>
                <a:cs typeface="Times New Roman"/>
              </a:rPr>
              <a:t>ú</a:t>
            </a:r>
            <a:r>
              <a:rPr sz="1200" spc="-5" dirty="0">
                <a:latin typeface="Times New Roman"/>
                <a:cs typeface="Times New Roman"/>
              </a:rPr>
              <a:t>ca</a:t>
            </a:r>
            <a:r>
              <a:rPr sz="1200" spc="-114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óol,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9224" y="4261708"/>
            <a:ext cx="371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65" dirty="0">
                <a:latin typeface="Times New Roman"/>
                <a:cs typeface="Times New Roman"/>
              </a:rPr>
              <a:t>IX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78828" y="4923554"/>
            <a:ext cx="3970654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Q</a:t>
            </a:r>
            <a:r>
              <a:rPr sz="1800" dirty="0">
                <a:latin typeface="Times New Roman"/>
                <a:cs typeface="Times New Roman"/>
              </a:rPr>
              <a:t>uanto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aior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nível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aç</a:t>
            </a:r>
            <a:r>
              <a:rPr sz="1800" spc="-15" dirty="0">
                <a:latin typeface="Times New Roman"/>
                <a:cs typeface="Times New Roman"/>
              </a:rPr>
              <a:t>ú</a:t>
            </a:r>
            <a:r>
              <a:rPr sz="1800" spc="5" dirty="0">
                <a:latin typeface="Times New Roman"/>
                <a:cs typeface="Times New Roman"/>
              </a:rPr>
              <a:t>ca</a:t>
            </a:r>
            <a:r>
              <a:rPr sz="1800" spc="-16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alcóol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</a:t>
            </a:r>
            <a:r>
              <a:rPr sz="1800" spc="-10" dirty="0">
                <a:latin typeface="Times New Roman"/>
                <a:cs typeface="Times New Roman"/>
              </a:rPr>
              <a:t>l</a:t>
            </a:r>
            <a:r>
              <a:rPr sz="1800" spc="-15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í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água 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u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líquido que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poem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produto,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dará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ais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m  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  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-15" dirty="0">
                <a:latin typeface="Times New Roman"/>
                <a:cs typeface="Times New Roman"/>
              </a:rPr>
              <a:t>ong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l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  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po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 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c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ss</a:t>
            </a:r>
            <a:r>
              <a:rPr sz="1800" spc="-10" dirty="0">
                <a:latin typeface="Times New Roman"/>
                <a:cs typeface="Times New Roman"/>
              </a:rPr>
              <a:t>it</a:t>
            </a:r>
            <a:r>
              <a:rPr sz="1800" spc="-35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á  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b</a:t>
            </a:r>
            <a:r>
              <a:rPr sz="1800" spc="-20" dirty="0">
                <a:latin typeface="Times New Roman"/>
                <a:cs typeface="Times New Roman"/>
              </a:rPr>
              <a:t>ai</a:t>
            </a:r>
            <a:r>
              <a:rPr sz="1800" spc="-30" dirty="0">
                <a:latin typeface="Times New Roman"/>
                <a:cs typeface="Times New Roman"/>
              </a:rPr>
              <a:t>x</a:t>
            </a:r>
            <a:r>
              <a:rPr sz="1800" spc="-2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peratur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84" y="6360237"/>
            <a:ext cx="1621022" cy="465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8</a:t>
            </a:fld>
            <a:endParaRPr dirty="0"/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4865330" y="2809873"/>
          <a:ext cx="3886196" cy="1904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9268"/>
                <a:gridCol w="1025493"/>
                <a:gridCol w="1031435"/>
              </a:tblGrid>
              <a:tr h="304622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Á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ua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468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9525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çúc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9525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Br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1468">
                      <a:solidFill>
                        <a:srgbClr val="A2A2A2"/>
                      </a:solidFill>
                      <a:prstDash val="solid"/>
                    </a:lnR>
                    <a:lnT w="9525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302366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gr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468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gr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1468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302367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gr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468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gr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1468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302373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gr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468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tabLst>
                          <a:tab pos="483234" algn="l"/>
                        </a:tabLst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gr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1468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388651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378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(1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G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ã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o)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468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378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gr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1468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304614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378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(1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G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ã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o)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468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9525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75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7 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gr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9525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1468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9525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152400" y="121920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Análise dos graus BRIX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828" y="1642053"/>
            <a:ext cx="8121015" cy="3637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Ma</a:t>
            </a:r>
            <a:r>
              <a:rPr sz="2400" b="1" i="1" spc="-5" dirty="0">
                <a:latin typeface="Times New Roman"/>
                <a:cs typeface="Times New Roman"/>
              </a:rPr>
              <a:t>nu</a:t>
            </a:r>
            <a:r>
              <a:rPr sz="2400" b="1" i="1" dirty="0">
                <a:latin typeface="Times New Roman"/>
                <a:cs typeface="Times New Roman"/>
              </a:rPr>
              <a:t>te</a:t>
            </a:r>
            <a:r>
              <a:rPr sz="2400" b="1" i="1" spc="-5" dirty="0">
                <a:latin typeface="Times New Roman"/>
                <a:cs typeface="Times New Roman"/>
              </a:rPr>
              <a:t>n</a:t>
            </a:r>
            <a:r>
              <a:rPr sz="2400" b="1" i="1" dirty="0">
                <a:latin typeface="Times New Roman"/>
                <a:cs typeface="Times New Roman"/>
              </a:rPr>
              <a:t>ção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do sistema</a:t>
            </a:r>
            <a:r>
              <a:rPr sz="2400" b="1" i="1" spc="-7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de refri</a:t>
            </a:r>
            <a:r>
              <a:rPr sz="2400" b="1" i="1" spc="-5" dirty="0">
                <a:latin typeface="Times New Roman"/>
                <a:cs typeface="Times New Roman"/>
              </a:rPr>
              <a:t>g</a:t>
            </a:r>
            <a:r>
              <a:rPr sz="2400" b="1" i="1" dirty="0">
                <a:latin typeface="Times New Roman"/>
                <a:cs typeface="Times New Roman"/>
              </a:rPr>
              <a:t>eração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</a:t>
            </a: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tina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 condensador</a:t>
            </a:r>
            <a:r>
              <a:rPr sz="2400" spc="-20" dirty="0">
                <a:latin typeface="Times New Roman"/>
                <a:cs typeface="Times New Roman"/>
              </a:rPr>
              <a:t> f</a:t>
            </a:r>
            <a:r>
              <a:rPr sz="2400" dirty="0">
                <a:latin typeface="Times New Roman"/>
                <a:cs typeface="Times New Roman"/>
              </a:rPr>
              <a:t>or obstruída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gordura,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terra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 pó,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será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necessário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lavar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sabão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ativado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próprio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para li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peza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condensadores,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 reco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enda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uito cuidado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ao e</a:t>
            </a:r>
            <a:r>
              <a:rPr sz="2400" spc="-2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etuar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pieza,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já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 sabão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pode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causar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quei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aduras, utili</a:t>
            </a:r>
            <a:r>
              <a:rPr sz="2400" spc="-10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luvas.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anutenção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siste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a, reco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enda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seja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executa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</a:t>
            </a:r>
            <a:r>
              <a:rPr sz="2400" spc="-2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icação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dos cabos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 ter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inais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 co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presso</a:t>
            </a:r>
            <a:r>
              <a:rPr sz="2400" spc="-19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, devido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aos picos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corrente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 arranque do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alguns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cbos, co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 te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po, podem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aquece</a:t>
            </a:r>
            <a:r>
              <a:rPr sz="2400" spc="-26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9042" y="6359794"/>
            <a:ext cx="1621024" cy="465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6300" y="653096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80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81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1248" y="1666864"/>
          <a:ext cx="8762998" cy="4495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893"/>
                <a:gridCol w="566686"/>
                <a:gridCol w="7678419"/>
              </a:tblGrid>
              <a:tr h="246195">
                <a:tc gridSpan="3">
                  <a:txBody>
                    <a:bodyPr/>
                    <a:lstStyle/>
                    <a:p>
                      <a:pPr marL="2550160">
                        <a:lnSpc>
                          <a:spcPct val="100000"/>
                        </a:lnSpc>
                      </a:pP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nut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çã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ntiva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im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om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9525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1070">
                <a:tc>
                  <a:txBody>
                    <a:bodyPr/>
                    <a:lstStyle/>
                    <a:p>
                      <a:pPr marR="9461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#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INS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ção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</a:tr>
              <a:tr h="244379">
                <a:tc>
                  <a:txBody>
                    <a:bodyPr/>
                    <a:lstStyle/>
                    <a:p>
                      <a:pPr marR="9525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ão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 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ação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é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44378">
                <a:tc>
                  <a:txBody>
                    <a:bodyPr/>
                    <a:lstStyle/>
                    <a:p>
                      <a:pPr marR="9398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Ver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car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ç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bo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44372">
                <a:tc>
                  <a:txBody>
                    <a:bodyPr/>
                    <a:lstStyle/>
                    <a:p>
                      <a:pPr marR="9398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rre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44372">
                <a:tc>
                  <a:txBody>
                    <a:bodyPr/>
                    <a:lstStyle/>
                    <a:p>
                      <a:pPr marR="9525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ão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bo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44378">
                <a:tc>
                  <a:txBody>
                    <a:bodyPr/>
                    <a:lstStyle/>
                    <a:p>
                      <a:pPr marR="9398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ão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eral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az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 á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gu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od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44379">
                <a:tc>
                  <a:txBody>
                    <a:bodyPr/>
                    <a:lstStyle/>
                    <a:p>
                      <a:pPr marR="9334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Ver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car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é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44372">
                <a:tc>
                  <a:txBody>
                    <a:bodyPr/>
                    <a:lstStyle/>
                    <a:p>
                      <a:pPr marR="9334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eza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r.</a:t>
                      </a: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44372">
                <a:tc>
                  <a:txBody>
                    <a:bodyPr/>
                    <a:lstStyle/>
                    <a:p>
                      <a:pPr marR="9398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eção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eza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res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91071"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Ver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ilt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 á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gu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ara 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sist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9107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em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era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til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ação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c...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91071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eral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ara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fu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91063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Ver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 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ção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á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91063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Ver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cação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te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ux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á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gu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ara 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sist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9107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Ver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cação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IX (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ara 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sist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57108">
                <a:tc gridSpan="3"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aç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50">
                      <a:solidFill>
                        <a:srgbClr val="A2A2A2"/>
                      </a:solidFill>
                      <a:prstDash val="solid"/>
                    </a:lnL>
                    <a:lnR w="1116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9525">
                      <a:solidFill>
                        <a:srgbClr val="A2A2A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7303" rIns="0" bIns="0" rtlCol="0">
            <a:spAutoFit/>
          </a:bodyPr>
          <a:lstStyle/>
          <a:p>
            <a:pPr marL="75565">
              <a:lnSpc>
                <a:spcPct val="100000"/>
              </a:lnSpc>
            </a:pPr>
            <a:r>
              <a:rPr i="1" spc="-5" dirty="0">
                <a:latin typeface="Times New Roman"/>
                <a:cs typeface="Times New Roman"/>
              </a:rPr>
              <a:t>C</a:t>
            </a:r>
            <a:r>
              <a:rPr i="1" dirty="0">
                <a:latin typeface="Times New Roman"/>
                <a:cs typeface="Times New Roman"/>
              </a:rPr>
              <a:t>ale</a:t>
            </a:r>
            <a:r>
              <a:rPr i="1" spc="-5" dirty="0">
                <a:latin typeface="Times New Roman"/>
                <a:cs typeface="Times New Roman"/>
              </a:rPr>
              <a:t>n</a:t>
            </a:r>
            <a:r>
              <a:rPr i="1" dirty="0">
                <a:latin typeface="Times New Roman"/>
                <a:cs typeface="Times New Roman"/>
              </a:rPr>
              <a:t>dario</a:t>
            </a:r>
            <a:r>
              <a:rPr i="1" spc="-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de</a:t>
            </a:r>
            <a:r>
              <a:rPr i="1" spc="-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ma</a:t>
            </a:r>
            <a:r>
              <a:rPr i="1" spc="-5" dirty="0">
                <a:latin typeface="Times New Roman"/>
                <a:cs typeface="Times New Roman"/>
              </a:rPr>
              <a:t>n</a:t>
            </a:r>
            <a:r>
              <a:rPr i="1" dirty="0">
                <a:latin typeface="Times New Roman"/>
                <a:cs typeface="Times New Roman"/>
              </a:rPr>
              <a:t>te</a:t>
            </a:r>
            <a:r>
              <a:rPr i="1" spc="-5" dirty="0">
                <a:latin typeface="Times New Roman"/>
                <a:cs typeface="Times New Roman"/>
              </a:rPr>
              <a:t>n</a:t>
            </a:r>
            <a:r>
              <a:rPr i="1" dirty="0">
                <a:latin typeface="Times New Roman"/>
                <a:cs typeface="Times New Roman"/>
              </a:rPr>
              <a:t>im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e</a:t>
            </a:r>
            <a:r>
              <a:rPr i="1" spc="-5" dirty="0">
                <a:latin typeface="Times New Roman"/>
                <a:cs typeface="Times New Roman"/>
              </a:rPr>
              <a:t>n</a:t>
            </a:r>
            <a:r>
              <a:rPr i="1" spc="-10" dirty="0">
                <a:latin typeface="Times New Roman"/>
                <a:cs typeface="Times New Roman"/>
              </a:rPr>
              <a:t>to</a:t>
            </a:r>
          </a:p>
        </p:txBody>
      </p:sp>
      <p:sp>
        <p:nvSpPr>
          <p:cNvPr id="3" name="object 3"/>
          <p:cNvSpPr/>
          <p:nvPr/>
        </p:nvSpPr>
        <p:spPr>
          <a:xfrm>
            <a:off x="19349" y="6380416"/>
            <a:ext cx="1621021" cy="465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82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2875" y="2809873"/>
          <a:ext cx="8839192" cy="1484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561"/>
                <a:gridCol w="3197910"/>
                <a:gridCol w="1040109"/>
                <a:gridCol w="1040109"/>
                <a:gridCol w="1040117"/>
                <a:gridCol w="1040116"/>
                <a:gridCol w="994270"/>
              </a:tblGrid>
              <a:tr h="255333"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#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9525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escrição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9525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ár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9525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9525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Me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sal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9525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mes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9525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emest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9525">
                      <a:solidFill>
                        <a:srgbClr val="A2A2A2"/>
                      </a:solidFill>
                      <a:prstDash val="solid"/>
                    </a:lnR>
                    <a:lnT w="9525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C2C2C2"/>
                    </a:solidFill>
                  </a:tcPr>
                </a:tc>
              </a:tr>
              <a:tr h="204576"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imp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ja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spin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9525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04576"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imp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dos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tó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ios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(depende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produ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o)</a:t>
                      </a: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9525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04571"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imp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ilt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ar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9525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04576"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nut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çã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ntiva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9525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204576"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Substitui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çã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aç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los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4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4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1523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3">
                      <a:solidFill>
                        <a:srgbClr val="A2A2A2"/>
                      </a:solidFill>
                      <a:prstDash val="solid"/>
                    </a:lnL>
                    <a:lnR w="9525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1524">
                      <a:solidFill>
                        <a:srgbClr val="A2A2A2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</a:tr>
              <a:tr h="206095">
                <a:tc gridSpan="7"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aç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2A2A2"/>
                      </a:solidFill>
                      <a:prstDash val="solid"/>
                    </a:lnL>
                    <a:lnR w="9525">
                      <a:solidFill>
                        <a:srgbClr val="A2A2A2"/>
                      </a:solidFill>
                      <a:prstDash val="solid"/>
                    </a:lnR>
                    <a:lnT w="1524">
                      <a:solidFill>
                        <a:srgbClr val="A2A2A2"/>
                      </a:solidFill>
                      <a:prstDash val="solid"/>
                    </a:lnT>
                    <a:lnB w="9525">
                      <a:solidFill>
                        <a:srgbClr val="A2A2A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022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ó</a:t>
            </a:r>
            <a:r>
              <a:rPr spc="-5" dirty="0"/>
              <a:t>d</a:t>
            </a:r>
            <a:r>
              <a:rPr dirty="0"/>
              <a:t>igos</a:t>
            </a:r>
            <a:r>
              <a:rPr spc="-10" dirty="0"/>
              <a:t> 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G</a:t>
            </a:r>
            <a:r>
              <a:rPr spc="-5" dirty="0"/>
              <a:t>u</a:t>
            </a:r>
            <a:r>
              <a:rPr dirty="0"/>
              <a:t>ias</a:t>
            </a:r>
            <a:r>
              <a:rPr spc="-25" dirty="0"/>
              <a:t> </a:t>
            </a:r>
            <a:r>
              <a:rPr spc="-5" dirty="0"/>
              <a:t>d</a:t>
            </a:r>
            <a:r>
              <a:rPr dirty="0"/>
              <a:t>e fal</a:t>
            </a:r>
            <a:r>
              <a:rPr spc="-5" dirty="0"/>
              <a:t>h</a:t>
            </a:r>
            <a:r>
              <a:rPr dirty="0"/>
              <a:t>as</a:t>
            </a:r>
          </a:p>
          <a:p>
            <a:pPr marL="90805">
              <a:lnSpc>
                <a:spcPct val="100000"/>
              </a:lnSpc>
            </a:pPr>
            <a:r>
              <a:rPr b="0" spc="-5" dirty="0">
                <a:latin typeface="Times New Roman"/>
                <a:cs typeface="Times New Roman"/>
              </a:rPr>
              <a:t>C</a:t>
            </a:r>
            <a:r>
              <a:rPr b="0" dirty="0">
                <a:latin typeface="Times New Roman"/>
                <a:cs typeface="Times New Roman"/>
              </a:rPr>
              <a:t>ódigos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de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f</a:t>
            </a:r>
            <a:r>
              <a:rPr b="0" dirty="0">
                <a:latin typeface="Times New Roman"/>
                <a:cs typeface="Times New Roman"/>
              </a:rPr>
              <a:t>alhas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2362200"/>
            <a:ext cx="2516770" cy="1827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4422" y="2821260"/>
            <a:ext cx="5670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20" dirty="0">
                <a:latin typeface="Arial"/>
                <a:cs typeface="Arial"/>
              </a:rPr>
              <a:t>Q</a:t>
            </a:r>
            <a:r>
              <a:rPr sz="700" b="1" spc="-5" dirty="0">
                <a:latin typeface="Arial"/>
                <a:cs typeface="Arial"/>
              </a:rPr>
              <a:t>UE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Z</a:t>
            </a:r>
            <a:r>
              <a:rPr sz="700" b="1" spc="-5" dirty="0">
                <a:latin typeface="Arial"/>
                <a:cs typeface="Arial"/>
              </a:rPr>
              <a:t>Q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576" y="3038705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7438" y="3038705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4268203"/>
            <a:ext cx="2516770" cy="1827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3994" y="4726444"/>
            <a:ext cx="80454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SENS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75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B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ER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9538" y="4944772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7400" y="4944772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69628" y="2362200"/>
            <a:ext cx="2516770" cy="1827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19400" y="2821260"/>
            <a:ext cx="61087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20" dirty="0">
                <a:latin typeface="Arial"/>
                <a:cs typeface="Arial"/>
              </a:rPr>
              <a:t>Q</a:t>
            </a:r>
            <a:r>
              <a:rPr sz="700" b="1" spc="-5" dirty="0">
                <a:latin typeface="Arial"/>
                <a:cs typeface="Arial"/>
              </a:rPr>
              <a:t>UE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DER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6628" y="3038705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4968" y="3038705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69628" y="4268203"/>
            <a:ext cx="2516770" cy="1827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18816" y="4726444"/>
            <a:ext cx="80454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SENS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75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B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ER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66545" y="4944772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4886" y="4944772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91445" y="1777854"/>
            <a:ext cx="312864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Es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á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or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do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rq</a:t>
            </a:r>
            <a:r>
              <a:rPr sz="2000" spc="-20" dirty="0">
                <a:latin typeface="Times New Roman"/>
                <a:cs typeface="Times New Roman"/>
              </a:rPr>
              <a:t>ue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a  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  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  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   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90936" y="2692810"/>
            <a:ext cx="31191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6630" algn="l"/>
                <a:tab pos="2185035" algn="l"/>
                <a:tab pos="2683510" algn="l"/>
                <a:tab pos="2992755" algn="l"/>
              </a:tabLst>
            </a:pP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ntr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5" dirty="0">
                <a:latin typeface="Times New Roman"/>
                <a:cs typeface="Times New Roman"/>
              </a:rPr>
              <a:t>ele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rô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	</a:t>
            </a:r>
            <a:r>
              <a:rPr sz="2000" spc="-5" dirty="0">
                <a:latin typeface="Times New Roman"/>
                <a:cs typeface="Times New Roman"/>
              </a:rPr>
              <a:t>é</a:t>
            </a:r>
            <a:r>
              <a:rPr sz="2000" dirty="0">
                <a:latin typeface="Times New Roman"/>
                <a:cs typeface="Times New Roman"/>
              </a:rPr>
              <a:t>,	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86355" y="2997711"/>
            <a:ext cx="313182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just">
              <a:lnSpc>
                <a:spcPct val="100000"/>
              </a:lnSpc>
            </a:pP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ã</a:t>
            </a:r>
            <a:r>
              <a:rPr sz="2000" dirty="0">
                <a:latin typeface="Times New Roman"/>
                <a:cs typeface="Times New Roman"/>
              </a:rPr>
              <a:t>o   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3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de 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cc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50012" y="4191000"/>
            <a:ext cx="1017585" cy="1904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3600" y="4191000"/>
            <a:ext cx="558800" cy="419100"/>
          </a:xfrm>
          <a:custGeom>
            <a:avLst/>
            <a:gdLst/>
            <a:ahLst/>
            <a:cxnLst/>
            <a:rect l="l" t="t" r="r" b="b"/>
            <a:pathLst>
              <a:path w="558800" h="419100">
                <a:moveTo>
                  <a:pt x="558800" y="0"/>
                </a:moveTo>
                <a:lnTo>
                  <a:pt x="0" y="419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2800" y="4571996"/>
            <a:ext cx="83820" cy="76200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38100" y="0"/>
                </a:moveTo>
                <a:lnTo>
                  <a:pt x="0" y="76200"/>
                </a:lnTo>
                <a:lnTo>
                  <a:pt x="83820" y="6096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66000" y="4343400"/>
            <a:ext cx="558800" cy="419100"/>
          </a:xfrm>
          <a:custGeom>
            <a:avLst/>
            <a:gdLst/>
            <a:ahLst/>
            <a:cxnLst/>
            <a:rect l="l" t="t" r="r" b="b"/>
            <a:pathLst>
              <a:path w="558800" h="419100">
                <a:moveTo>
                  <a:pt x="558800" y="0"/>
                </a:moveTo>
                <a:lnTo>
                  <a:pt x="0" y="419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5200" y="4724396"/>
            <a:ext cx="83820" cy="76200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38100" y="0"/>
                </a:moveTo>
                <a:lnTo>
                  <a:pt x="0" y="76200"/>
                </a:lnTo>
                <a:lnTo>
                  <a:pt x="83820" y="6096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42" y="6370104"/>
            <a:ext cx="1621024" cy="465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83</a:t>
            </a:fld>
            <a:endParaRPr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700" y="1600200"/>
            <a:ext cx="3238498" cy="223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1474" y="2152965"/>
            <a:ext cx="5670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20" dirty="0">
                <a:latin typeface="Arial"/>
                <a:cs typeface="Arial"/>
              </a:rPr>
              <a:t>Q</a:t>
            </a:r>
            <a:r>
              <a:rPr sz="700" b="1" spc="-5" dirty="0">
                <a:latin typeface="Arial"/>
                <a:cs typeface="Arial"/>
              </a:rPr>
              <a:t>UE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Z</a:t>
            </a:r>
            <a:r>
              <a:rPr sz="700" b="1" spc="-5" dirty="0">
                <a:latin typeface="Arial"/>
                <a:cs typeface="Arial"/>
              </a:rPr>
              <a:t>Q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7640" y="2419290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9176" y="2419290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9700" y="3934078"/>
            <a:ext cx="3238498" cy="2238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57623" y="4485842"/>
            <a:ext cx="73279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SENS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7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ERR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7497" y="4751106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9033" y="4751106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38700" y="1600200"/>
            <a:ext cx="3238498" cy="223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48048" y="2152965"/>
            <a:ext cx="61087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20" dirty="0">
                <a:latin typeface="Arial"/>
                <a:cs typeface="Arial"/>
              </a:rPr>
              <a:t>Q</a:t>
            </a:r>
            <a:r>
              <a:rPr sz="700" b="1" spc="-5" dirty="0">
                <a:latin typeface="Arial"/>
                <a:cs typeface="Arial"/>
              </a:rPr>
              <a:t>UE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DER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8898" y="2419290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9274" y="2419290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38700" y="3934078"/>
            <a:ext cx="3238498" cy="2238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85564" y="4485842"/>
            <a:ext cx="73279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SENS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7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ERR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8731" y="4751106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89107" y="4751106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42" y="6370104"/>
            <a:ext cx="1621024" cy="465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84</a:t>
            </a:fld>
            <a:endParaRPr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80" y="1694579"/>
            <a:ext cx="8549005" cy="189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</a:pPr>
            <a:r>
              <a:rPr sz="1800" b="0" spc="-10" dirty="0">
                <a:latin typeface="Times New Roman"/>
                <a:cs typeface="Times New Roman"/>
              </a:rPr>
              <a:t>E</a:t>
            </a:r>
            <a:r>
              <a:rPr sz="1800" b="0" spc="-20" dirty="0">
                <a:latin typeface="Times New Roman"/>
                <a:cs typeface="Times New Roman"/>
              </a:rPr>
              <a:t>s</a:t>
            </a:r>
            <a:r>
              <a:rPr sz="1800" b="0" spc="-10" dirty="0">
                <a:latin typeface="Times New Roman"/>
                <a:cs typeface="Times New Roman"/>
              </a:rPr>
              <a:t>ta</a:t>
            </a:r>
            <a:r>
              <a:rPr sz="1800" b="0" dirty="0">
                <a:latin typeface="Times New Roman"/>
                <a:cs typeface="Times New Roman"/>
              </a:rPr>
              <a:t>s </a:t>
            </a:r>
            <a:r>
              <a:rPr sz="1800" b="0" spc="-125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f</a:t>
            </a:r>
            <a:r>
              <a:rPr sz="1800" b="0" spc="-20" dirty="0">
                <a:latin typeface="Times New Roman"/>
                <a:cs typeface="Times New Roman"/>
              </a:rPr>
              <a:t>a</a:t>
            </a:r>
            <a:r>
              <a:rPr sz="1800" b="0" spc="-10" dirty="0">
                <a:latin typeface="Times New Roman"/>
                <a:cs typeface="Times New Roman"/>
              </a:rPr>
              <a:t>l</a:t>
            </a:r>
            <a:r>
              <a:rPr sz="1800" b="0" spc="-15" dirty="0">
                <a:latin typeface="Times New Roman"/>
                <a:cs typeface="Times New Roman"/>
              </a:rPr>
              <a:t>h</a:t>
            </a:r>
            <a:r>
              <a:rPr sz="1800" b="0" spc="-10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s </a:t>
            </a:r>
            <a:r>
              <a:rPr sz="1800" b="0" spc="-125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po</a:t>
            </a:r>
            <a:r>
              <a:rPr sz="1800" b="0" spc="-25" dirty="0">
                <a:latin typeface="Times New Roman"/>
                <a:cs typeface="Times New Roman"/>
              </a:rPr>
              <a:t>d</a:t>
            </a:r>
            <a:r>
              <a:rPr sz="1800" b="0" spc="-10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m </a:t>
            </a:r>
            <a:r>
              <a:rPr sz="1800" b="0" spc="-130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o</a:t>
            </a:r>
            <a:r>
              <a:rPr sz="1800" b="0" spc="-10" dirty="0">
                <a:latin typeface="Times New Roman"/>
                <a:cs typeface="Times New Roman"/>
              </a:rPr>
              <a:t>c</a:t>
            </a:r>
            <a:r>
              <a:rPr sz="1800" b="0" spc="-15" dirty="0">
                <a:latin typeface="Times New Roman"/>
                <a:cs typeface="Times New Roman"/>
              </a:rPr>
              <a:t>orr</a:t>
            </a:r>
            <a:r>
              <a:rPr sz="1800" b="0" spc="-10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r </a:t>
            </a:r>
            <a:r>
              <a:rPr sz="1800" b="0" spc="-120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po</a:t>
            </a:r>
            <a:r>
              <a:rPr sz="1800" b="0" dirty="0">
                <a:latin typeface="Times New Roman"/>
                <a:cs typeface="Times New Roman"/>
              </a:rPr>
              <a:t>r </a:t>
            </a:r>
            <a:r>
              <a:rPr sz="1800" b="0" spc="-120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prob</a:t>
            </a:r>
            <a:r>
              <a:rPr sz="1800" b="0" spc="-10" dirty="0">
                <a:latin typeface="Times New Roman"/>
                <a:cs typeface="Times New Roman"/>
              </a:rPr>
              <a:t>le</a:t>
            </a:r>
            <a:r>
              <a:rPr sz="1800" b="0" spc="-35" dirty="0">
                <a:latin typeface="Times New Roman"/>
                <a:cs typeface="Times New Roman"/>
              </a:rPr>
              <a:t>m</a:t>
            </a:r>
            <a:r>
              <a:rPr sz="1800" b="0" spc="-10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s </a:t>
            </a:r>
            <a:r>
              <a:rPr sz="1800" b="0" spc="-125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c</a:t>
            </a:r>
            <a:r>
              <a:rPr sz="1800" b="0" spc="-15" dirty="0">
                <a:latin typeface="Times New Roman"/>
                <a:cs typeface="Times New Roman"/>
              </a:rPr>
              <a:t>o</a:t>
            </a:r>
            <a:r>
              <a:rPr sz="1800" b="0" dirty="0">
                <a:latin typeface="Times New Roman"/>
                <a:cs typeface="Times New Roman"/>
              </a:rPr>
              <a:t>m </a:t>
            </a:r>
            <a:r>
              <a:rPr sz="1800" b="0" spc="-130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o</a:t>
            </a:r>
            <a:r>
              <a:rPr sz="1800" b="0" dirty="0">
                <a:latin typeface="Times New Roman"/>
                <a:cs typeface="Times New Roman"/>
              </a:rPr>
              <a:t>s </a:t>
            </a:r>
            <a:r>
              <a:rPr sz="1800" b="0" spc="-125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p</a:t>
            </a:r>
            <a:r>
              <a:rPr sz="1800" b="0" spc="-10" dirty="0">
                <a:latin typeface="Times New Roman"/>
                <a:cs typeface="Times New Roman"/>
              </a:rPr>
              <a:t>i</a:t>
            </a:r>
            <a:r>
              <a:rPr sz="1800" b="0" spc="-15" dirty="0">
                <a:latin typeface="Times New Roman"/>
                <a:cs typeface="Times New Roman"/>
              </a:rPr>
              <a:t>no</a:t>
            </a:r>
            <a:r>
              <a:rPr sz="1800" b="0" dirty="0">
                <a:latin typeface="Times New Roman"/>
                <a:cs typeface="Times New Roman"/>
              </a:rPr>
              <a:t>s </a:t>
            </a:r>
            <a:r>
              <a:rPr sz="1800" b="0" spc="-125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o </a:t>
            </a:r>
            <a:r>
              <a:rPr sz="1800" b="0" spc="-125" dirty="0">
                <a:latin typeface="Times New Roman"/>
                <a:cs typeface="Times New Roman"/>
              </a:rPr>
              <a:t> </a:t>
            </a:r>
            <a:r>
              <a:rPr sz="1800" b="0" spc="-35" dirty="0">
                <a:latin typeface="Times New Roman"/>
                <a:cs typeface="Times New Roman"/>
              </a:rPr>
              <a:t>m</a:t>
            </a:r>
            <a:r>
              <a:rPr sz="1800" b="0" spc="-15" dirty="0">
                <a:latin typeface="Times New Roman"/>
                <a:cs typeface="Times New Roman"/>
              </a:rPr>
              <a:t>o</a:t>
            </a:r>
            <a:r>
              <a:rPr sz="1800" b="0" spc="-25" dirty="0">
                <a:latin typeface="Times New Roman"/>
                <a:cs typeface="Times New Roman"/>
              </a:rPr>
              <a:t>to</a:t>
            </a:r>
            <a:r>
              <a:rPr sz="1800" b="0" dirty="0">
                <a:latin typeface="Times New Roman"/>
                <a:cs typeface="Times New Roman"/>
              </a:rPr>
              <a:t>r </a:t>
            </a:r>
            <a:r>
              <a:rPr sz="1800" b="0" spc="-155" dirty="0">
                <a:latin typeface="Times New Roman"/>
                <a:cs typeface="Times New Roman"/>
              </a:rPr>
              <a:t> </a:t>
            </a:r>
            <a:r>
              <a:rPr sz="1800" b="0" spc="-25" dirty="0">
                <a:latin typeface="Times New Roman"/>
                <a:cs typeface="Times New Roman"/>
              </a:rPr>
              <a:t>o</a:t>
            </a:r>
            <a:r>
              <a:rPr sz="1800" b="0" dirty="0">
                <a:latin typeface="Times New Roman"/>
                <a:cs typeface="Times New Roman"/>
              </a:rPr>
              <a:t>u </a:t>
            </a:r>
            <a:r>
              <a:rPr sz="1800" b="0" spc="-160" dirty="0">
                <a:latin typeface="Times New Roman"/>
                <a:cs typeface="Times New Roman"/>
              </a:rPr>
              <a:t> </a:t>
            </a:r>
            <a:r>
              <a:rPr sz="1800" b="0" spc="-2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o </a:t>
            </a:r>
            <a:r>
              <a:rPr sz="1800" b="0" spc="-160" dirty="0">
                <a:latin typeface="Times New Roman"/>
                <a:cs typeface="Times New Roman"/>
              </a:rPr>
              <a:t> </a:t>
            </a:r>
            <a:r>
              <a:rPr sz="1800" b="0" spc="-35" dirty="0">
                <a:latin typeface="Times New Roman"/>
                <a:cs typeface="Times New Roman"/>
              </a:rPr>
              <a:t>e</a:t>
            </a:r>
            <a:r>
              <a:rPr sz="1800" b="0" spc="-25" dirty="0">
                <a:latin typeface="Times New Roman"/>
                <a:cs typeface="Times New Roman"/>
              </a:rPr>
              <a:t>ix</a:t>
            </a:r>
            <a:r>
              <a:rPr sz="1800" b="0" dirty="0">
                <a:latin typeface="Times New Roman"/>
                <a:cs typeface="Times New Roman"/>
              </a:rPr>
              <a:t>o </a:t>
            </a:r>
            <a:r>
              <a:rPr sz="1800" b="0" spc="-160" dirty="0">
                <a:latin typeface="Times New Roman"/>
                <a:cs typeface="Times New Roman"/>
              </a:rPr>
              <a:t> </a:t>
            </a:r>
            <a:r>
              <a:rPr sz="1800" b="0" spc="-40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a </a:t>
            </a:r>
            <a:r>
              <a:rPr sz="1800" b="0" spc="-155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e</a:t>
            </a:r>
            <a:r>
              <a:rPr sz="1800" b="0" spc="-30" dirty="0">
                <a:latin typeface="Times New Roman"/>
                <a:cs typeface="Times New Roman"/>
              </a:rPr>
              <a:t>s</a:t>
            </a:r>
            <a:r>
              <a:rPr sz="1800" b="0" spc="-25" dirty="0">
                <a:latin typeface="Times New Roman"/>
                <a:cs typeface="Times New Roman"/>
              </a:rPr>
              <a:t>pi</a:t>
            </a:r>
            <a:r>
              <a:rPr sz="1800" b="0" spc="-40" dirty="0">
                <a:latin typeface="Times New Roman"/>
                <a:cs typeface="Times New Roman"/>
              </a:rPr>
              <a:t>r</a:t>
            </a:r>
            <a:r>
              <a:rPr sz="1800" b="0" spc="-35" dirty="0">
                <a:latin typeface="Times New Roman"/>
                <a:cs typeface="Times New Roman"/>
              </a:rPr>
              <a:t>al</a:t>
            </a:r>
            <a:r>
              <a:rPr sz="1800" b="0" dirty="0">
                <a:latin typeface="Times New Roman"/>
                <a:cs typeface="Times New Roman"/>
              </a:rPr>
              <a:t>, pode</a:t>
            </a:r>
            <a:r>
              <a:rPr sz="1800" b="0" spc="3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r</a:t>
            </a:r>
            <a:r>
              <a:rPr sz="1800" b="0" spc="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f</a:t>
            </a:r>
            <a:r>
              <a:rPr sz="1800" b="0" spc="-10" dirty="0">
                <a:latin typeface="Times New Roman"/>
                <a:cs typeface="Times New Roman"/>
              </a:rPr>
              <a:t>al</a:t>
            </a:r>
            <a:r>
              <a:rPr sz="1800" b="0" dirty="0">
                <a:latin typeface="Times New Roman"/>
                <a:cs typeface="Times New Roman"/>
              </a:rPr>
              <a:t>ta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de</a:t>
            </a:r>
            <a:r>
              <a:rPr sz="1800" b="0" spc="3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um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l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,</a:t>
            </a:r>
            <a:r>
              <a:rPr sz="1800" b="0" spc="35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qu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algum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tenha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dobrado,</a:t>
            </a:r>
            <a:r>
              <a:rPr sz="1800" b="0" spc="3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ou</a:t>
            </a:r>
            <a:r>
              <a:rPr sz="1800" b="0" spc="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que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faltem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os</a:t>
            </a:r>
            <a:r>
              <a:rPr sz="1800" b="0" spc="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doi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,</a:t>
            </a:r>
            <a:r>
              <a:rPr sz="1800" b="0" spc="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2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p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r</a:t>
            </a:r>
            <a:r>
              <a:rPr sz="1800" b="0" spc="5" dirty="0">
                <a:latin typeface="Times New Roman"/>
                <a:cs typeface="Times New Roman"/>
              </a:rPr>
              <a:t>ação 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íni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1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que</a:t>
            </a:r>
            <a:r>
              <a:rPr sz="1800" b="0" spc="1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25" dirty="0">
                <a:latin typeface="Times New Roman"/>
                <a:cs typeface="Times New Roman"/>
              </a:rPr>
              <a:t>v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1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exi</a:t>
            </a:r>
            <a:r>
              <a:rPr sz="1800" b="0" spc="-20" dirty="0">
                <a:latin typeface="Times New Roman"/>
                <a:cs typeface="Times New Roman"/>
              </a:rPr>
              <a:t>s</a:t>
            </a:r>
            <a:r>
              <a:rPr sz="1800" b="0" spc="-10" dirty="0">
                <a:latin typeface="Times New Roman"/>
                <a:cs typeface="Times New Roman"/>
              </a:rPr>
              <a:t>t</a:t>
            </a:r>
            <a:r>
              <a:rPr sz="1800" b="0" dirty="0">
                <a:latin typeface="Times New Roman"/>
                <a:cs typeface="Times New Roman"/>
              </a:rPr>
              <a:t>ir</a:t>
            </a:r>
            <a:r>
              <a:rPr sz="1800" b="0" spc="110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15" dirty="0">
                <a:latin typeface="Times New Roman"/>
                <a:cs typeface="Times New Roman"/>
              </a:rPr>
              <a:t>n</a:t>
            </a:r>
            <a:r>
              <a:rPr sz="1800" b="0" dirty="0">
                <a:latin typeface="Times New Roman"/>
                <a:cs typeface="Times New Roman"/>
              </a:rPr>
              <a:t>t</a:t>
            </a:r>
            <a:r>
              <a:rPr sz="1800" b="0" spc="-15" dirty="0">
                <a:latin typeface="Times New Roman"/>
                <a:cs typeface="Times New Roman"/>
              </a:rPr>
              <a:t>r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1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os</a:t>
            </a:r>
            <a:r>
              <a:rPr sz="1800" b="0" spc="10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pinos</a:t>
            </a:r>
            <a:r>
              <a:rPr sz="1800" b="0" spc="1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é</a:t>
            </a:r>
            <a:r>
              <a:rPr sz="1800" b="0" spc="130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130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¼</a:t>
            </a:r>
            <a:r>
              <a:rPr sz="1800" b="0" dirty="0">
                <a:latin typeface="Times New Roman"/>
                <a:cs typeface="Times New Roman"/>
              </a:rPr>
              <a:t>”</a:t>
            </a:r>
            <a:r>
              <a:rPr sz="1800" b="0" spc="1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114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130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áxi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1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é</a:t>
            </a:r>
            <a:r>
              <a:rPr sz="1800" b="0" spc="114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114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½”</a:t>
            </a:r>
            <a:r>
              <a:rPr sz="1800" b="0" dirty="0">
                <a:latin typeface="Times New Roman"/>
                <a:cs typeface="Times New Roman"/>
              </a:rPr>
              <a:t>.</a:t>
            </a:r>
            <a:r>
              <a:rPr sz="1800" b="0" spc="1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Em</a:t>
            </a:r>
            <a:r>
              <a:rPr sz="1800" b="0" spc="114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lgu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s</a:t>
            </a:r>
            <a:r>
              <a:rPr sz="1800" b="0" spc="1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5" dirty="0">
                <a:latin typeface="Times New Roman"/>
                <a:cs typeface="Times New Roman"/>
              </a:rPr>
              <a:t>ca</a:t>
            </a:r>
            <a:r>
              <a:rPr sz="1800" b="0" spc="-10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iõ</a:t>
            </a:r>
            <a:r>
              <a:rPr sz="1800" b="0" spc="5" dirty="0">
                <a:latin typeface="Times New Roman"/>
                <a:cs typeface="Times New Roman"/>
              </a:rPr>
              <a:t>es </a:t>
            </a:r>
            <a:r>
              <a:rPr sz="1800" b="0" dirty="0">
                <a:latin typeface="Times New Roman"/>
                <a:cs typeface="Times New Roman"/>
              </a:rPr>
              <a:t>um</a:t>
            </a:r>
            <a:r>
              <a:rPr sz="1800" b="0" spc="8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dos</a:t>
            </a:r>
            <a:r>
              <a:rPr sz="1800" b="0" spc="7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pinos</a:t>
            </a:r>
            <a:r>
              <a:rPr sz="1800" b="0" spc="70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-10" dirty="0">
                <a:latin typeface="Times New Roman"/>
                <a:cs typeface="Times New Roman"/>
              </a:rPr>
              <a:t>t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9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dob</a:t>
            </a:r>
            <a:r>
              <a:rPr sz="1800" b="0" spc="-15" dirty="0">
                <a:latin typeface="Times New Roman"/>
                <a:cs typeface="Times New Roman"/>
              </a:rPr>
              <a:t>r</a:t>
            </a:r>
            <a:r>
              <a:rPr sz="1800" b="0" dirty="0">
                <a:latin typeface="Times New Roman"/>
                <a:cs typeface="Times New Roman"/>
              </a:rPr>
              <a:t>ado</a:t>
            </a:r>
            <a:r>
              <a:rPr sz="1800" b="0" spc="75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s</a:t>
            </a:r>
            <a:r>
              <a:rPr sz="1800" b="0" spc="70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n</a:t>
            </a:r>
            <a:r>
              <a:rPr sz="1800" b="0" spc="5" dirty="0">
                <a:latin typeface="Times New Roman"/>
                <a:cs typeface="Times New Roman"/>
              </a:rPr>
              <a:t>ã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7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fora</a:t>
            </a:r>
            <a:r>
              <a:rPr sz="1800" b="0" spc="80" dirty="0">
                <a:latin typeface="Times New Roman"/>
                <a:cs typeface="Times New Roman"/>
              </a:rPr>
              <a:t> </a:t>
            </a:r>
            <a:r>
              <a:rPr sz="1800" b="0" spc="-2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8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l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-10" dirty="0">
                <a:latin typeface="Times New Roman"/>
                <a:cs typeface="Times New Roman"/>
              </a:rPr>
              <a:t>i</a:t>
            </a:r>
            <a:r>
              <a:rPr sz="1800" b="0" dirty="0">
                <a:latin typeface="Times New Roman"/>
                <a:cs typeface="Times New Roman"/>
              </a:rPr>
              <a:t>tu</a:t>
            </a:r>
            <a:r>
              <a:rPr sz="1800" b="0" spc="-25" dirty="0">
                <a:latin typeface="Times New Roman"/>
                <a:cs typeface="Times New Roman"/>
              </a:rPr>
              <a:t>r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,</a:t>
            </a:r>
            <a:r>
              <a:rPr sz="1800" b="0" spc="80" dirty="0">
                <a:latin typeface="Times New Roman"/>
                <a:cs typeface="Times New Roman"/>
              </a:rPr>
              <a:t> </a:t>
            </a:r>
            <a:r>
              <a:rPr sz="1800" b="0" spc="-2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8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t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l</a:t>
            </a:r>
            <a:r>
              <a:rPr sz="1800" b="0" spc="80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n</a:t>
            </a:r>
            <a:r>
              <a:rPr sz="1800" b="0" spc="-20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ira</a:t>
            </a:r>
            <a:r>
              <a:rPr sz="1800" b="0" spc="8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que</a:t>
            </a:r>
            <a:r>
              <a:rPr sz="1800" b="0" spc="7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7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contro</a:t>
            </a:r>
            <a:r>
              <a:rPr sz="1800" b="0" spc="-20" dirty="0">
                <a:latin typeface="Times New Roman"/>
                <a:cs typeface="Times New Roman"/>
              </a:rPr>
              <a:t>l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7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não</a:t>
            </a:r>
            <a:r>
              <a:rPr sz="1800" b="0" spc="75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r</a:t>
            </a:r>
            <a:r>
              <a:rPr sz="1800" b="0" spc="-10" dirty="0">
                <a:latin typeface="Times New Roman"/>
                <a:cs typeface="Times New Roman"/>
              </a:rPr>
              <a:t>ca </a:t>
            </a:r>
            <a:r>
              <a:rPr sz="1800" b="0" dirty="0">
                <a:latin typeface="Times New Roman"/>
                <a:cs typeface="Times New Roman"/>
              </a:rPr>
              <a:t>u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 </a:t>
            </a:r>
            <a:r>
              <a:rPr sz="1800" b="0" spc="9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falha </a:t>
            </a:r>
            <a:r>
              <a:rPr sz="1800" b="0" spc="7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no </a:t>
            </a:r>
            <a:r>
              <a:rPr sz="1800" b="0" spc="70" dirty="0">
                <a:latin typeface="Times New Roman"/>
                <a:cs typeface="Times New Roman"/>
              </a:rPr>
              <a:t> </a:t>
            </a:r>
            <a:r>
              <a:rPr sz="1800" b="0" spc="-40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i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t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 </a:t>
            </a:r>
            <a:r>
              <a:rPr sz="1800" b="0" spc="9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de </a:t>
            </a:r>
            <a:r>
              <a:rPr sz="1800" b="0" spc="6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torq</a:t>
            </a:r>
            <a:r>
              <a:rPr sz="1800" b="0" spc="-25" dirty="0">
                <a:latin typeface="Times New Roman"/>
                <a:cs typeface="Times New Roman"/>
              </a:rPr>
              <a:t>u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, </a:t>
            </a:r>
            <a:r>
              <a:rPr sz="1800" b="0" spc="7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é </a:t>
            </a:r>
            <a:r>
              <a:rPr sz="1800" b="0" spc="6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i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portan</a:t>
            </a:r>
            <a:r>
              <a:rPr sz="1800" b="0" spc="-10" dirty="0">
                <a:latin typeface="Times New Roman"/>
                <a:cs typeface="Times New Roman"/>
              </a:rPr>
              <a:t>t</a:t>
            </a:r>
            <a:r>
              <a:rPr sz="1800" b="0" dirty="0">
                <a:latin typeface="Times New Roman"/>
                <a:cs typeface="Times New Roman"/>
              </a:rPr>
              <a:t>e </a:t>
            </a:r>
            <a:r>
              <a:rPr sz="1800" b="0" spc="6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que </a:t>
            </a:r>
            <a:r>
              <a:rPr sz="1800" b="0" spc="9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e </a:t>
            </a:r>
            <a:r>
              <a:rPr sz="1800" b="0" spc="6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v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25" dirty="0">
                <a:latin typeface="Times New Roman"/>
                <a:cs typeface="Times New Roman"/>
              </a:rPr>
              <a:t>r</a:t>
            </a:r>
            <a:r>
              <a:rPr sz="1800" b="0" dirty="0">
                <a:latin typeface="Times New Roman"/>
                <a:cs typeface="Times New Roman"/>
              </a:rPr>
              <a:t>ifi</a:t>
            </a:r>
            <a:r>
              <a:rPr sz="1800" b="0" spc="-15" dirty="0">
                <a:latin typeface="Times New Roman"/>
                <a:cs typeface="Times New Roman"/>
              </a:rPr>
              <a:t>qu</a:t>
            </a:r>
            <a:r>
              <a:rPr sz="1800" b="0" dirty="0">
                <a:latin typeface="Times New Roman"/>
                <a:cs typeface="Times New Roman"/>
              </a:rPr>
              <a:t>e </a:t>
            </a:r>
            <a:r>
              <a:rPr sz="1800" b="0" spc="9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 </a:t>
            </a:r>
            <a:r>
              <a:rPr sz="1800" b="0" spc="65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l</a:t>
            </a:r>
            <a:r>
              <a:rPr sz="1800" b="0" spc="-20" dirty="0">
                <a:latin typeface="Times New Roman"/>
                <a:cs typeface="Times New Roman"/>
              </a:rPr>
              <a:t>e</a:t>
            </a:r>
            <a:r>
              <a:rPr sz="1800" b="0" spc="-10" dirty="0">
                <a:latin typeface="Times New Roman"/>
                <a:cs typeface="Times New Roman"/>
              </a:rPr>
              <a:t>it</a:t>
            </a:r>
            <a:r>
              <a:rPr sz="1800" b="0" spc="-15" dirty="0">
                <a:latin typeface="Times New Roman"/>
                <a:cs typeface="Times New Roman"/>
              </a:rPr>
              <a:t>ur</a:t>
            </a:r>
            <a:r>
              <a:rPr sz="1800" b="0" dirty="0">
                <a:latin typeface="Times New Roman"/>
                <a:cs typeface="Times New Roman"/>
              </a:rPr>
              <a:t>a </a:t>
            </a:r>
            <a:r>
              <a:rPr sz="1800" b="0" spc="40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e </a:t>
            </a:r>
            <a:r>
              <a:rPr sz="1800" b="0" spc="40" dirty="0">
                <a:latin typeface="Times New Roman"/>
                <a:cs typeface="Times New Roman"/>
              </a:rPr>
              <a:t> </a:t>
            </a:r>
            <a:r>
              <a:rPr sz="1800" b="0" spc="-130" dirty="0">
                <a:latin typeface="Times New Roman"/>
                <a:cs typeface="Times New Roman"/>
              </a:rPr>
              <a:t>T</a:t>
            </a:r>
            <a:r>
              <a:rPr sz="1800" b="0" spc="-15" dirty="0">
                <a:latin typeface="Times New Roman"/>
                <a:cs typeface="Times New Roman"/>
              </a:rPr>
              <a:t>orq</a:t>
            </a:r>
            <a:r>
              <a:rPr sz="1800" b="0" spc="-25" dirty="0">
                <a:latin typeface="Times New Roman"/>
                <a:cs typeface="Times New Roman"/>
              </a:rPr>
              <a:t>u</a:t>
            </a:r>
            <a:r>
              <a:rPr sz="1800" b="0" dirty="0">
                <a:latin typeface="Times New Roman"/>
                <a:cs typeface="Times New Roman"/>
              </a:rPr>
              <a:t>e </a:t>
            </a:r>
            <a:r>
              <a:rPr sz="1800" b="0" spc="4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e t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peratur</a:t>
            </a:r>
            <a:r>
              <a:rPr sz="1800" b="0" spc="-20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,   </a:t>
            </a:r>
            <a:r>
              <a:rPr sz="1800" b="0" spc="5" dirty="0">
                <a:latin typeface="Times New Roman"/>
                <a:cs typeface="Times New Roman"/>
              </a:rPr>
              <a:t>c</a:t>
            </a:r>
            <a:r>
              <a:rPr sz="1800" b="0" spc="-25" dirty="0">
                <a:latin typeface="Times New Roman"/>
                <a:cs typeface="Times New Roman"/>
              </a:rPr>
              <a:t>o</a:t>
            </a:r>
            <a:r>
              <a:rPr sz="1800" b="0" dirty="0">
                <a:latin typeface="Times New Roman"/>
                <a:cs typeface="Times New Roman"/>
              </a:rPr>
              <a:t>m  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  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eq</a:t>
            </a:r>
            <a:r>
              <a:rPr sz="1800" b="0" spc="-15" dirty="0">
                <a:latin typeface="Times New Roman"/>
                <a:cs typeface="Times New Roman"/>
              </a:rPr>
              <a:t>u</a:t>
            </a:r>
            <a:r>
              <a:rPr sz="1800" b="0" dirty="0">
                <a:latin typeface="Times New Roman"/>
                <a:cs typeface="Times New Roman"/>
              </a:rPr>
              <a:t>ip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spc="-10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nto  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funcio</a:t>
            </a:r>
            <a:r>
              <a:rPr sz="1800" b="0" spc="-25" dirty="0">
                <a:latin typeface="Times New Roman"/>
                <a:cs typeface="Times New Roman"/>
              </a:rPr>
              <a:t>n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n</a:t>
            </a:r>
            <a:r>
              <a:rPr sz="1800" b="0" spc="-2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o  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m  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prod</a:t>
            </a:r>
            <a:r>
              <a:rPr sz="1800" b="0" spc="-15" dirty="0">
                <a:latin typeface="Times New Roman"/>
                <a:cs typeface="Times New Roman"/>
              </a:rPr>
              <a:t>u</a:t>
            </a:r>
            <a:r>
              <a:rPr sz="1800" b="0" dirty="0">
                <a:latin typeface="Times New Roman"/>
                <a:cs typeface="Times New Roman"/>
              </a:rPr>
              <a:t>to  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d</a:t>
            </a:r>
            <a:r>
              <a:rPr sz="1800" b="0" dirty="0">
                <a:latin typeface="Times New Roman"/>
                <a:cs typeface="Times New Roman"/>
              </a:rPr>
              <a:t>everá  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spc="-20" dirty="0">
                <a:latin typeface="Times New Roman"/>
                <a:cs typeface="Times New Roman"/>
              </a:rPr>
              <a:t>s</a:t>
            </a:r>
            <a:r>
              <a:rPr sz="1800" b="0" spc="-10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r  </a:t>
            </a:r>
            <a:r>
              <a:rPr sz="1800" b="0" spc="-45" dirty="0">
                <a:latin typeface="Times New Roman"/>
                <a:cs typeface="Times New Roman"/>
              </a:rPr>
              <a:t> </a:t>
            </a:r>
            <a:r>
              <a:rPr sz="1800" b="0" spc="-15" dirty="0">
                <a:latin typeface="Times New Roman"/>
                <a:cs typeface="Times New Roman"/>
              </a:rPr>
              <a:t>0</a:t>
            </a:r>
            <a:r>
              <a:rPr sz="1800" b="0" dirty="0">
                <a:latin typeface="Times New Roman"/>
                <a:cs typeface="Times New Roman"/>
              </a:rPr>
              <a:t>,  </a:t>
            </a:r>
            <a:r>
              <a:rPr sz="1800" b="0" spc="-4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ta</a:t>
            </a:r>
            <a:r>
              <a:rPr sz="1800" b="0" spc="-35" dirty="0">
                <a:latin typeface="Times New Roman"/>
                <a:cs typeface="Times New Roman"/>
              </a:rPr>
              <a:t>m</a:t>
            </a:r>
            <a:r>
              <a:rPr sz="1800" b="0" spc="-15" dirty="0">
                <a:latin typeface="Times New Roman"/>
                <a:cs typeface="Times New Roman"/>
              </a:rPr>
              <a:t>b</a:t>
            </a:r>
            <a:r>
              <a:rPr sz="1800" b="0" spc="5" dirty="0">
                <a:latin typeface="Times New Roman"/>
                <a:cs typeface="Times New Roman"/>
              </a:rPr>
              <a:t>ém </a:t>
            </a:r>
            <a:r>
              <a:rPr sz="1800" b="0" dirty="0">
                <a:latin typeface="Times New Roman"/>
                <a:cs typeface="Times New Roman"/>
              </a:rPr>
              <a:t>verific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os</a:t>
            </a:r>
            <a:r>
              <a:rPr sz="1800" b="0" spc="-4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e a pl</a:t>
            </a:r>
            <a:r>
              <a:rPr sz="1800" b="0" spc="5" dirty="0">
                <a:latin typeface="Times New Roman"/>
                <a:cs typeface="Times New Roman"/>
              </a:rPr>
              <a:t>ac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de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torque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envia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5</a:t>
            </a:r>
            <a:r>
              <a:rPr sz="1800" b="0" spc="-4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V</a:t>
            </a:r>
            <a:r>
              <a:rPr sz="1800" b="0" spc="5" dirty="0">
                <a:latin typeface="Times New Roman"/>
                <a:cs typeface="Times New Roman"/>
              </a:rPr>
              <a:t>c</a:t>
            </a:r>
            <a:r>
              <a:rPr sz="1800" b="0" dirty="0">
                <a:latin typeface="Times New Roman"/>
                <a:cs typeface="Times New Roman"/>
              </a:rPr>
              <a:t>c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per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anente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ente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pelos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ter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inais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1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e 3.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0596" y="4626692"/>
            <a:ext cx="1502410" cy="1504315"/>
          </a:xfrm>
          <a:custGeom>
            <a:avLst/>
            <a:gdLst/>
            <a:ahLst/>
            <a:cxnLst/>
            <a:rect l="l" t="t" r="r" b="b"/>
            <a:pathLst>
              <a:path w="1502410" h="1504314">
                <a:moveTo>
                  <a:pt x="751027" y="0"/>
                </a:moveTo>
                <a:lnTo>
                  <a:pt x="689102" y="2476"/>
                </a:lnTo>
                <a:lnTo>
                  <a:pt x="628611" y="9778"/>
                </a:lnTo>
                <a:lnTo>
                  <a:pt x="569747" y="21716"/>
                </a:lnTo>
                <a:lnTo>
                  <a:pt x="512699" y="38099"/>
                </a:lnTo>
                <a:lnTo>
                  <a:pt x="457657" y="58750"/>
                </a:lnTo>
                <a:lnTo>
                  <a:pt x="404799" y="83464"/>
                </a:lnTo>
                <a:lnTo>
                  <a:pt x="354330" y="112077"/>
                </a:lnTo>
                <a:lnTo>
                  <a:pt x="306412" y="144373"/>
                </a:lnTo>
                <a:lnTo>
                  <a:pt x="261264" y="180187"/>
                </a:lnTo>
                <a:lnTo>
                  <a:pt x="219049" y="219328"/>
                </a:lnTo>
                <a:lnTo>
                  <a:pt x="179959" y="261581"/>
                </a:lnTo>
                <a:lnTo>
                  <a:pt x="144195" y="306793"/>
                </a:lnTo>
                <a:lnTo>
                  <a:pt x="111925" y="354761"/>
                </a:lnTo>
                <a:lnTo>
                  <a:pt x="83362" y="405307"/>
                </a:lnTo>
                <a:lnTo>
                  <a:pt x="58674" y="458215"/>
                </a:lnTo>
                <a:lnTo>
                  <a:pt x="38049" y="513333"/>
                </a:lnTo>
                <a:lnTo>
                  <a:pt x="21678" y="570445"/>
                </a:lnTo>
                <a:lnTo>
                  <a:pt x="9753" y="629386"/>
                </a:lnTo>
                <a:lnTo>
                  <a:pt x="2463" y="689940"/>
                </a:lnTo>
                <a:lnTo>
                  <a:pt x="0" y="751954"/>
                </a:lnTo>
                <a:lnTo>
                  <a:pt x="2463" y="813955"/>
                </a:lnTo>
                <a:lnTo>
                  <a:pt x="9753" y="874521"/>
                </a:lnTo>
                <a:lnTo>
                  <a:pt x="21678" y="933449"/>
                </a:lnTo>
                <a:lnTo>
                  <a:pt x="38049" y="990561"/>
                </a:lnTo>
                <a:lnTo>
                  <a:pt x="58674" y="1045679"/>
                </a:lnTo>
                <a:lnTo>
                  <a:pt x="83362" y="1098600"/>
                </a:lnTo>
                <a:lnTo>
                  <a:pt x="111925" y="1149134"/>
                </a:lnTo>
                <a:lnTo>
                  <a:pt x="144195" y="1197101"/>
                </a:lnTo>
                <a:lnTo>
                  <a:pt x="179959" y="1242313"/>
                </a:lnTo>
                <a:lnTo>
                  <a:pt x="219049" y="1284579"/>
                </a:lnTo>
                <a:lnTo>
                  <a:pt x="261264" y="1323708"/>
                </a:lnTo>
                <a:lnTo>
                  <a:pt x="306412" y="1359522"/>
                </a:lnTo>
                <a:lnTo>
                  <a:pt x="354330" y="1391818"/>
                </a:lnTo>
                <a:lnTo>
                  <a:pt x="404799" y="1420431"/>
                </a:lnTo>
                <a:lnTo>
                  <a:pt x="457657" y="1445145"/>
                </a:lnTo>
                <a:lnTo>
                  <a:pt x="512699" y="1465795"/>
                </a:lnTo>
                <a:lnTo>
                  <a:pt x="569747" y="1482178"/>
                </a:lnTo>
                <a:lnTo>
                  <a:pt x="628611" y="1494116"/>
                </a:lnTo>
                <a:lnTo>
                  <a:pt x="689102" y="1501419"/>
                </a:lnTo>
                <a:lnTo>
                  <a:pt x="751027" y="1503895"/>
                </a:lnTo>
                <a:lnTo>
                  <a:pt x="812952" y="1501419"/>
                </a:lnTo>
                <a:lnTo>
                  <a:pt x="873442" y="1494116"/>
                </a:lnTo>
                <a:lnTo>
                  <a:pt x="932307" y="1482178"/>
                </a:lnTo>
                <a:lnTo>
                  <a:pt x="989355" y="1465795"/>
                </a:lnTo>
                <a:lnTo>
                  <a:pt x="1044397" y="1445145"/>
                </a:lnTo>
                <a:lnTo>
                  <a:pt x="1097254" y="1420431"/>
                </a:lnTo>
                <a:lnTo>
                  <a:pt x="1147724" y="1391818"/>
                </a:lnTo>
                <a:lnTo>
                  <a:pt x="1195641" y="1359522"/>
                </a:lnTo>
                <a:lnTo>
                  <a:pt x="1240790" y="1323708"/>
                </a:lnTo>
                <a:lnTo>
                  <a:pt x="1283004" y="1284579"/>
                </a:lnTo>
                <a:lnTo>
                  <a:pt x="1322095" y="1242313"/>
                </a:lnTo>
                <a:lnTo>
                  <a:pt x="1357858" y="1197101"/>
                </a:lnTo>
                <a:lnTo>
                  <a:pt x="1390129" y="1149134"/>
                </a:lnTo>
                <a:lnTo>
                  <a:pt x="1418691" y="1098600"/>
                </a:lnTo>
                <a:lnTo>
                  <a:pt x="1443380" y="1045679"/>
                </a:lnTo>
                <a:lnTo>
                  <a:pt x="1464005" y="990561"/>
                </a:lnTo>
                <a:lnTo>
                  <a:pt x="1480375" y="933449"/>
                </a:lnTo>
                <a:lnTo>
                  <a:pt x="1492300" y="874521"/>
                </a:lnTo>
                <a:lnTo>
                  <a:pt x="1499590" y="813955"/>
                </a:lnTo>
                <a:lnTo>
                  <a:pt x="1502054" y="751954"/>
                </a:lnTo>
                <a:lnTo>
                  <a:pt x="1499590" y="689940"/>
                </a:lnTo>
                <a:lnTo>
                  <a:pt x="1492300" y="629386"/>
                </a:lnTo>
                <a:lnTo>
                  <a:pt x="1480375" y="570445"/>
                </a:lnTo>
                <a:lnTo>
                  <a:pt x="1464005" y="513333"/>
                </a:lnTo>
                <a:lnTo>
                  <a:pt x="1443380" y="458215"/>
                </a:lnTo>
                <a:lnTo>
                  <a:pt x="1418691" y="405307"/>
                </a:lnTo>
                <a:lnTo>
                  <a:pt x="1390129" y="354761"/>
                </a:lnTo>
                <a:lnTo>
                  <a:pt x="1357858" y="306793"/>
                </a:lnTo>
                <a:lnTo>
                  <a:pt x="1322095" y="261581"/>
                </a:lnTo>
                <a:lnTo>
                  <a:pt x="1283004" y="219328"/>
                </a:lnTo>
                <a:lnTo>
                  <a:pt x="1240790" y="180187"/>
                </a:lnTo>
                <a:lnTo>
                  <a:pt x="1195641" y="144373"/>
                </a:lnTo>
                <a:lnTo>
                  <a:pt x="1147724" y="112077"/>
                </a:lnTo>
                <a:lnTo>
                  <a:pt x="1097254" y="83464"/>
                </a:lnTo>
                <a:lnTo>
                  <a:pt x="1044397" y="58750"/>
                </a:lnTo>
                <a:lnTo>
                  <a:pt x="989355" y="38099"/>
                </a:lnTo>
                <a:lnTo>
                  <a:pt x="932307" y="21716"/>
                </a:lnTo>
                <a:lnTo>
                  <a:pt x="873442" y="9778"/>
                </a:lnTo>
                <a:lnTo>
                  <a:pt x="812952" y="2476"/>
                </a:lnTo>
                <a:lnTo>
                  <a:pt x="751027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0591" y="4626701"/>
            <a:ext cx="1502410" cy="1504315"/>
          </a:xfrm>
          <a:custGeom>
            <a:avLst/>
            <a:gdLst/>
            <a:ahLst/>
            <a:cxnLst/>
            <a:rect l="l" t="t" r="r" b="b"/>
            <a:pathLst>
              <a:path w="1502410" h="1504314">
                <a:moveTo>
                  <a:pt x="0" y="751941"/>
                </a:moveTo>
                <a:lnTo>
                  <a:pt x="2476" y="689940"/>
                </a:lnTo>
                <a:lnTo>
                  <a:pt x="9766" y="629373"/>
                </a:lnTo>
                <a:lnTo>
                  <a:pt x="21691" y="570445"/>
                </a:lnTo>
                <a:lnTo>
                  <a:pt x="38049" y="513321"/>
                </a:lnTo>
                <a:lnTo>
                  <a:pt x="58674" y="458216"/>
                </a:lnTo>
                <a:lnTo>
                  <a:pt x="83362" y="405295"/>
                </a:lnTo>
                <a:lnTo>
                  <a:pt x="111937" y="354761"/>
                </a:lnTo>
                <a:lnTo>
                  <a:pt x="144195" y="306793"/>
                </a:lnTo>
                <a:lnTo>
                  <a:pt x="179971" y="261581"/>
                </a:lnTo>
                <a:lnTo>
                  <a:pt x="219049" y="219316"/>
                </a:lnTo>
                <a:lnTo>
                  <a:pt x="261264" y="180174"/>
                </a:lnTo>
                <a:lnTo>
                  <a:pt x="306425" y="144373"/>
                </a:lnTo>
                <a:lnTo>
                  <a:pt x="354330" y="112064"/>
                </a:lnTo>
                <a:lnTo>
                  <a:pt x="404799" y="83464"/>
                </a:lnTo>
                <a:lnTo>
                  <a:pt x="457657" y="58737"/>
                </a:lnTo>
                <a:lnTo>
                  <a:pt x="512698" y="38100"/>
                </a:lnTo>
                <a:lnTo>
                  <a:pt x="569747" y="21704"/>
                </a:lnTo>
                <a:lnTo>
                  <a:pt x="628611" y="9766"/>
                </a:lnTo>
                <a:lnTo>
                  <a:pt x="689102" y="2476"/>
                </a:lnTo>
                <a:lnTo>
                  <a:pt x="751027" y="0"/>
                </a:lnTo>
                <a:lnTo>
                  <a:pt x="812965" y="2476"/>
                </a:lnTo>
                <a:lnTo>
                  <a:pt x="873455" y="9766"/>
                </a:lnTo>
                <a:lnTo>
                  <a:pt x="932307" y="21704"/>
                </a:lnTo>
                <a:lnTo>
                  <a:pt x="989355" y="38100"/>
                </a:lnTo>
                <a:lnTo>
                  <a:pt x="1044409" y="58737"/>
                </a:lnTo>
                <a:lnTo>
                  <a:pt x="1097254" y="83464"/>
                </a:lnTo>
                <a:lnTo>
                  <a:pt x="1147737" y="112064"/>
                </a:lnTo>
                <a:lnTo>
                  <a:pt x="1195641" y="144373"/>
                </a:lnTo>
                <a:lnTo>
                  <a:pt x="1240802" y="180174"/>
                </a:lnTo>
                <a:lnTo>
                  <a:pt x="1283017" y="219316"/>
                </a:lnTo>
                <a:lnTo>
                  <a:pt x="1322095" y="261581"/>
                </a:lnTo>
                <a:lnTo>
                  <a:pt x="1357871" y="306793"/>
                </a:lnTo>
                <a:lnTo>
                  <a:pt x="1390129" y="354761"/>
                </a:lnTo>
                <a:lnTo>
                  <a:pt x="1418704" y="405295"/>
                </a:lnTo>
                <a:lnTo>
                  <a:pt x="1443393" y="458216"/>
                </a:lnTo>
                <a:lnTo>
                  <a:pt x="1464017" y="513321"/>
                </a:lnTo>
                <a:lnTo>
                  <a:pt x="1480375" y="570445"/>
                </a:lnTo>
                <a:lnTo>
                  <a:pt x="1492300" y="629373"/>
                </a:lnTo>
                <a:lnTo>
                  <a:pt x="1499590" y="689940"/>
                </a:lnTo>
                <a:lnTo>
                  <a:pt x="1502067" y="751941"/>
                </a:lnTo>
                <a:lnTo>
                  <a:pt x="1499590" y="813943"/>
                </a:lnTo>
                <a:lnTo>
                  <a:pt x="1492300" y="874509"/>
                </a:lnTo>
                <a:lnTo>
                  <a:pt x="1480375" y="933437"/>
                </a:lnTo>
                <a:lnTo>
                  <a:pt x="1464017" y="990561"/>
                </a:lnTo>
                <a:lnTo>
                  <a:pt x="1443393" y="1045667"/>
                </a:lnTo>
                <a:lnTo>
                  <a:pt x="1418704" y="1098588"/>
                </a:lnTo>
                <a:lnTo>
                  <a:pt x="1390129" y="1149121"/>
                </a:lnTo>
                <a:lnTo>
                  <a:pt x="1357871" y="1197089"/>
                </a:lnTo>
                <a:lnTo>
                  <a:pt x="1322095" y="1242301"/>
                </a:lnTo>
                <a:lnTo>
                  <a:pt x="1283017" y="1284566"/>
                </a:lnTo>
                <a:lnTo>
                  <a:pt x="1240802" y="1323695"/>
                </a:lnTo>
                <a:lnTo>
                  <a:pt x="1195641" y="1359509"/>
                </a:lnTo>
                <a:lnTo>
                  <a:pt x="1147737" y="1391818"/>
                </a:lnTo>
                <a:lnTo>
                  <a:pt x="1097254" y="1420418"/>
                </a:lnTo>
                <a:lnTo>
                  <a:pt x="1044409" y="1445145"/>
                </a:lnTo>
                <a:lnTo>
                  <a:pt x="989355" y="1465783"/>
                </a:lnTo>
                <a:lnTo>
                  <a:pt x="932307" y="1482178"/>
                </a:lnTo>
                <a:lnTo>
                  <a:pt x="873455" y="1494116"/>
                </a:lnTo>
                <a:lnTo>
                  <a:pt x="812965" y="1501406"/>
                </a:lnTo>
                <a:lnTo>
                  <a:pt x="751027" y="1503883"/>
                </a:lnTo>
                <a:lnTo>
                  <a:pt x="689102" y="1501406"/>
                </a:lnTo>
                <a:lnTo>
                  <a:pt x="628611" y="1494116"/>
                </a:lnTo>
                <a:lnTo>
                  <a:pt x="569747" y="1482178"/>
                </a:lnTo>
                <a:lnTo>
                  <a:pt x="512698" y="1465783"/>
                </a:lnTo>
                <a:lnTo>
                  <a:pt x="457657" y="1445145"/>
                </a:lnTo>
                <a:lnTo>
                  <a:pt x="404799" y="1420418"/>
                </a:lnTo>
                <a:lnTo>
                  <a:pt x="354330" y="1391818"/>
                </a:lnTo>
                <a:lnTo>
                  <a:pt x="306425" y="1359509"/>
                </a:lnTo>
                <a:lnTo>
                  <a:pt x="261264" y="1323695"/>
                </a:lnTo>
                <a:lnTo>
                  <a:pt x="219049" y="1284566"/>
                </a:lnTo>
                <a:lnTo>
                  <a:pt x="179971" y="1242301"/>
                </a:lnTo>
                <a:lnTo>
                  <a:pt x="144195" y="1197089"/>
                </a:lnTo>
                <a:lnTo>
                  <a:pt x="111937" y="1149121"/>
                </a:lnTo>
                <a:lnTo>
                  <a:pt x="83362" y="1098588"/>
                </a:lnTo>
                <a:lnTo>
                  <a:pt x="58674" y="1045667"/>
                </a:lnTo>
                <a:lnTo>
                  <a:pt x="38049" y="990561"/>
                </a:lnTo>
                <a:lnTo>
                  <a:pt x="21691" y="933437"/>
                </a:lnTo>
                <a:lnTo>
                  <a:pt x="9766" y="874509"/>
                </a:lnTo>
                <a:lnTo>
                  <a:pt x="2476" y="813943"/>
                </a:lnTo>
                <a:lnTo>
                  <a:pt x="0" y="751941"/>
                </a:lnTo>
                <a:close/>
              </a:path>
            </a:pathLst>
          </a:custGeom>
          <a:ln w="17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0770" y="4870027"/>
            <a:ext cx="1011555" cy="1012825"/>
          </a:xfrm>
          <a:custGeom>
            <a:avLst/>
            <a:gdLst/>
            <a:ahLst/>
            <a:cxnLst/>
            <a:rect l="l" t="t" r="r" b="b"/>
            <a:pathLst>
              <a:path w="1011555" h="1012825">
                <a:moveTo>
                  <a:pt x="505612" y="0"/>
                </a:moveTo>
                <a:lnTo>
                  <a:pt x="463918" y="1663"/>
                </a:lnTo>
                <a:lnTo>
                  <a:pt x="423202" y="6578"/>
                </a:lnTo>
                <a:lnTo>
                  <a:pt x="383565" y="14617"/>
                </a:lnTo>
                <a:lnTo>
                  <a:pt x="345160" y="25654"/>
                </a:lnTo>
                <a:lnTo>
                  <a:pt x="308102" y="39547"/>
                </a:lnTo>
                <a:lnTo>
                  <a:pt x="272529" y="56197"/>
                </a:lnTo>
                <a:lnTo>
                  <a:pt x="238544" y="75450"/>
                </a:lnTo>
                <a:lnTo>
                  <a:pt x="206286" y="97193"/>
                </a:lnTo>
                <a:lnTo>
                  <a:pt x="175894" y="121310"/>
                </a:lnTo>
                <a:lnTo>
                  <a:pt x="147472" y="147650"/>
                </a:lnTo>
                <a:lnTo>
                  <a:pt x="121157" y="176110"/>
                </a:lnTo>
                <a:lnTo>
                  <a:pt x="97078" y="206540"/>
                </a:lnTo>
                <a:lnTo>
                  <a:pt x="75361" y="238836"/>
                </a:lnTo>
                <a:lnTo>
                  <a:pt x="56121" y="272859"/>
                </a:lnTo>
                <a:lnTo>
                  <a:pt x="39496" y="308483"/>
                </a:lnTo>
                <a:lnTo>
                  <a:pt x="25615" y="345592"/>
                </a:lnTo>
                <a:lnTo>
                  <a:pt x="14604" y="384035"/>
                </a:lnTo>
                <a:lnTo>
                  <a:pt x="6578" y="423710"/>
                </a:lnTo>
                <a:lnTo>
                  <a:pt x="1663" y="464489"/>
                </a:lnTo>
                <a:lnTo>
                  <a:pt x="0" y="506234"/>
                </a:lnTo>
                <a:lnTo>
                  <a:pt x="1663" y="547966"/>
                </a:lnTo>
                <a:lnTo>
                  <a:pt x="6578" y="588746"/>
                </a:lnTo>
                <a:lnTo>
                  <a:pt x="14604" y="628421"/>
                </a:lnTo>
                <a:lnTo>
                  <a:pt x="25615" y="666877"/>
                </a:lnTo>
                <a:lnTo>
                  <a:pt x="39496" y="703973"/>
                </a:lnTo>
                <a:lnTo>
                  <a:pt x="56121" y="739597"/>
                </a:lnTo>
                <a:lnTo>
                  <a:pt x="75361" y="773620"/>
                </a:lnTo>
                <a:lnTo>
                  <a:pt x="97078" y="805916"/>
                </a:lnTo>
                <a:lnTo>
                  <a:pt x="121157" y="836358"/>
                </a:lnTo>
                <a:lnTo>
                  <a:pt x="147472" y="864806"/>
                </a:lnTo>
                <a:lnTo>
                  <a:pt x="175894" y="891146"/>
                </a:lnTo>
                <a:lnTo>
                  <a:pt x="206286" y="915263"/>
                </a:lnTo>
                <a:lnTo>
                  <a:pt x="238544" y="937006"/>
                </a:lnTo>
                <a:lnTo>
                  <a:pt x="272529" y="956271"/>
                </a:lnTo>
                <a:lnTo>
                  <a:pt x="308102" y="972908"/>
                </a:lnTo>
                <a:lnTo>
                  <a:pt x="345160" y="986802"/>
                </a:lnTo>
                <a:lnTo>
                  <a:pt x="383565" y="997839"/>
                </a:lnTo>
                <a:lnTo>
                  <a:pt x="423202" y="1005878"/>
                </a:lnTo>
                <a:lnTo>
                  <a:pt x="463918" y="1010793"/>
                </a:lnTo>
                <a:lnTo>
                  <a:pt x="505612" y="1012456"/>
                </a:lnTo>
                <a:lnTo>
                  <a:pt x="547306" y="1010793"/>
                </a:lnTo>
                <a:lnTo>
                  <a:pt x="588022" y="1005878"/>
                </a:lnTo>
                <a:lnTo>
                  <a:pt x="627659" y="997839"/>
                </a:lnTo>
                <a:lnTo>
                  <a:pt x="666064" y="986802"/>
                </a:lnTo>
                <a:lnTo>
                  <a:pt x="703122" y="972908"/>
                </a:lnTo>
                <a:lnTo>
                  <a:pt x="738695" y="956271"/>
                </a:lnTo>
                <a:lnTo>
                  <a:pt x="772680" y="937006"/>
                </a:lnTo>
                <a:lnTo>
                  <a:pt x="804938" y="915263"/>
                </a:lnTo>
                <a:lnTo>
                  <a:pt x="835329" y="891146"/>
                </a:lnTo>
                <a:lnTo>
                  <a:pt x="863752" y="864806"/>
                </a:lnTo>
                <a:lnTo>
                  <a:pt x="890066" y="836358"/>
                </a:lnTo>
                <a:lnTo>
                  <a:pt x="914145" y="805916"/>
                </a:lnTo>
                <a:lnTo>
                  <a:pt x="935863" y="773620"/>
                </a:lnTo>
                <a:lnTo>
                  <a:pt x="955103" y="739597"/>
                </a:lnTo>
                <a:lnTo>
                  <a:pt x="971727" y="703973"/>
                </a:lnTo>
                <a:lnTo>
                  <a:pt x="985608" y="666877"/>
                </a:lnTo>
                <a:lnTo>
                  <a:pt x="996619" y="628421"/>
                </a:lnTo>
                <a:lnTo>
                  <a:pt x="1004646" y="588746"/>
                </a:lnTo>
                <a:lnTo>
                  <a:pt x="1009561" y="547966"/>
                </a:lnTo>
                <a:lnTo>
                  <a:pt x="1011224" y="506234"/>
                </a:lnTo>
                <a:lnTo>
                  <a:pt x="1009561" y="464489"/>
                </a:lnTo>
                <a:lnTo>
                  <a:pt x="1004646" y="423710"/>
                </a:lnTo>
                <a:lnTo>
                  <a:pt x="996619" y="384035"/>
                </a:lnTo>
                <a:lnTo>
                  <a:pt x="985608" y="345592"/>
                </a:lnTo>
                <a:lnTo>
                  <a:pt x="971727" y="308483"/>
                </a:lnTo>
                <a:lnTo>
                  <a:pt x="955103" y="272859"/>
                </a:lnTo>
                <a:lnTo>
                  <a:pt x="935863" y="238836"/>
                </a:lnTo>
                <a:lnTo>
                  <a:pt x="914145" y="206540"/>
                </a:lnTo>
                <a:lnTo>
                  <a:pt x="890066" y="176110"/>
                </a:lnTo>
                <a:lnTo>
                  <a:pt x="863752" y="147650"/>
                </a:lnTo>
                <a:lnTo>
                  <a:pt x="835329" y="121310"/>
                </a:lnTo>
                <a:lnTo>
                  <a:pt x="804938" y="97193"/>
                </a:lnTo>
                <a:lnTo>
                  <a:pt x="772680" y="75450"/>
                </a:lnTo>
                <a:lnTo>
                  <a:pt x="738695" y="56197"/>
                </a:lnTo>
                <a:lnTo>
                  <a:pt x="703122" y="39547"/>
                </a:lnTo>
                <a:lnTo>
                  <a:pt x="666064" y="25654"/>
                </a:lnTo>
                <a:lnTo>
                  <a:pt x="627659" y="14617"/>
                </a:lnTo>
                <a:lnTo>
                  <a:pt x="588022" y="6578"/>
                </a:lnTo>
                <a:lnTo>
                  <a:pt x="547306" y="1663"/>
                </a:lnTo>
                <a:lnTo>
                  <a:pt x="505612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0770" y="4870033"/>
            <a:ext cx="1011555" cy="1012825"/>
          </a:xfrm>
          <a:custGeom>
            <a:avLst/>
            <a:gdLst/>
            <a:ahLst/>
            <a:cxnLst/>
            <a:rect l="l" t="t" r="r" b="b"/>
            <a:pathLst>
              <a:path w="1011555" h="1012825">
                <a:moveTo>
                  <a:pt x="0" y="506222"/>
                </a:moveTo>
                <a:lnTo>
                  <a:pt x="1663" y="464477"/>
                </a:lnTo>
                <a:lnTo>
                  <a:pt x="6565" y="423710"/>
                </a:lnTo>
                <a:lnTo>
                  <a:pt x="14604" y="384035"/>
                </a:lnTo>
                <a:lnTo>
                  <a:pt x="25615" y="345579"/>
                </a:lnTo>
                <a:lnTo>
                  <a:pt x="39497" y="308483"/>
                </a:lnTo>
                <a:lnTo>
                  <a:pt x="56121" y="272846"/>
                </a:lnTo>
                <a:lnTo>
                  <a:pt x="75361" y="238823"/>
                </a:lnTo>
                <a:lnTo>
                  <a:pt x="97078" y="206540"/>
                </a:lnTo>
                <a:lnTo>
                  <a:pt x="121157" y="176098"/>
                </a:lnTo>
                <a:lnTo>
                  <a:pt x="147472" y="147650"/>
                </a:lnTo>
                <a:lnTo>
                  <a:pt x="175895" y="121297"/>
                </a:lnTo>
                <a:lnTo>
                  <a:pt x="206286" y="97193"/>
                </a:lnTo>
                <a:lnTo>
                  <a:pt x="238544" y="75438"/>
                </a:lnTo>
                <a:lnTo>
                  <a:pt x="272529" y="56184"/>
                </a:lnTo>
                <a:lnTo>
                  <a:pt x="308102" y="39547"/>
                </a:lnTo>
                <a:lnTo>
                  <a:pt x="345160" y="25641"/>
                </a:lnTo>
                <a:lnTo>
                  <a:pt x="383565" y="14617"/>
                </a:lnTo>
                <a:lnTo>
                  <a:pt x="423202" y="6578"/>
                </a:lnTo>
                <a:lnTo>
                  <a:pt x="463918" y="1663"/>
                </a:lnTo>
                <a:lnTo>
                  <a:pt x="505612" y="0"/>
                </a:lnTo>
                <a:lnTo>
                  <a:pt x="547306" y="1663"/>
                </a:lnTo>
                <a:lnTo>
                  <a:pt x="588022" y="6578"/>
                </a:lnTo>
                <a:lnTo>
                  <a:pt x="627659" y="14617"/>
                </a:lnTo>
                <a:lnTo>
                  <a:pt x="666064" y="25641"/>
                </a:lnTo>
                <a:lnTo>
                  <a:pt x="703122" y="39547"/>
                </a:lnTo>
                <a:lnTo>
                  <a:pt x="738695" y="56184"/>
                </a:lnTo>
                <a:lnTo>
                  <a:pt x="772680" y="75438"/>
                </a:lnTo>
                <a:lnTo>
                  <a:pt x="804938" y="97193"/>
                </a:lnTo>
                <a:lnTo>
                  <a:pt x="835329" y="121297"/>
                </a:lnTo>
                <a:lnTo>
                  <a:pt x="863752" y="147650"/>
                </a:lnTo>
                <a:lnTo>
                  <a:pt x="890066" y="176098"/>
                </a:lnTo>
                <a:lnTo>
                  <a:pt x="914146" y="206540"/>
                </a:lnTo>
                <a:lnTo>
                  <a:pt x="935863" y="238823"/>
                </a:lnTo>
                <a:lnTo>
                  <a:pt x="955103" y="272846"/>
                </a:lnTo>
                <a:lnTo>
                  <a:pt x="971727" y="308483"/>
                </a:lnTo>
                <a:lnTo>
                  <a:pt x="985608" y="345579"/>
                </a:lnTo>
                <a:lnTo>
                  <a:pt x="996619" y="384035"/>
                </a:lnTo>
                <a:lnTo>
                  <a:pt x="1004646" y="423710"/>
                </a:lnTo>
                <a:lnTo>
                  <a:pt x="1009561" y="464477"/>
                </a:lnTo>
                <a:lnTo>
                  <a:pt x="1011224" y="506222"/>
                </a:lnTo>
                <a:lnTo>
                  <a:pt x="1009561" y="547966"/>
                </a:lnTo>
                <a:lnTo>
                  <a:pt x="1004646" y="588733"/>
                </a:lnTo>
                <a:lnTo>
                  <a:pt x="996619" y="628408"/>
                </a:lnTo>
                <a:lnTo>
                  <a:pt x="985608" y="666864"/>
                </a:lnTo>
                <a:lnTo>
                  <a:pt x="971727" y="703961"/>
                </a:lnTo>
                <a:lnTo>
                  <a:pt x="955103" y="739597"/>
                </a:lnTo>
                <a:lnTo>
                  <a:pt x="935863" y="773620"/>
                </a:lnTo>
                <a:lnTo>
                  <a:pt x="914146" y="805903"/>
                </a:lnTo>
                <a:lnTo>
                  <a:pt x="890066" y="836345"/>
                </a:lnTo>
                <a:lnTo>
                  <a:pt x="863752" y="864793"/>
                </a:lnTo>
                <a:lnTo>
                  <a:pt x="835329" y="891146"/>
                </a:lnTo>
                <a:lnTo>
                  <a:pt x="804938" y="915250"/>
                </a:lnTo>
                <a:lnTo>
                  <a:pt x="772680" y="937006"/>
                </a:lnTo>
                <a:lnTo>
                  <a:pt x="738695" y="956259"/>
                </a:lnTo>
                <a:lnTo>
                  <a:pt x="703122" y="972896"/>
                </a:lnTo>
                <a:lnTo>
                  <a:pt x="666064" y="986802"/>
                </a:lnTo>
                <a:lnTo>
                  <a:pt x="627659" y="997826"/>
                </a:lnTo>
                <a:lnTo>
                  <a:pt x="588022" y="1005865"/>
                </a:lnTo>
                <a:lnTo>
                  <a:pt x="547306" y="1010780"/>
                </a:lnTo>
                <a:lnTo>
                  <a:pt x="505612" y="1012444"/>
                </a:lnTo>
                <a:lnTo>
                  <a:pt x="463918" y="1010780"/>
                </a:lnTo>
                <a:lnTo>
                  <a:pt x="423202" y="1005865"/>
                </a:lnTo>
                <a:lnTo>
                  <a:pt x="383565" y="997826"/>
                </a:lnTo>
                <a:lnTo>
                  <a:pt x="345160" y="986802"/>
                </a:lnTo>
                <a:lnTo>
                  <a:pt x="308102" y="972896"/>
                </a:lnTo>
                <a:lnTo>
                  <a:pt x="272529" y="956259"/>
                </a:lnTo>
                <a:lnTo>
                  <a:pt x="238544" y="937006"/>
                </a:lnTo>
                <a:lnTo>
                  <a:pt x="206286" y="915250"/>
                </a:lnTo>
                <a:lnTo>
                  <a:pt x="175895" y="891146"/>
                </a:lnTo>
                <a:lnTo>
                  <a:pt x="147472" y="864793"/>
                </a:lnTo>
                <a:lnTo>
                  <a:pt x="121157" y="836345"/>
                </a:lnTo>
                <a:lnTo>
                  <a:pt x="97078" y="805903"/>
                </a:lnTo>
                <a:lnTo>
                  <a:pt x="75361" y="773620"/>
                </a:lnTo>
                <a:lnTo>
                  <a:pt x="56121" y="739597"/>
                </a:lnTo>
                <a:lnTo>
                  <a:pt x="39497" y="703961"/>
                </a:lnTo>
                <a:lnTo>
                  <a:pt x="25615" y="666864"/>
                </a:lnTo>
                <a:lnTo>
                  <a:pt x="14604" y="628408"/>
                </a:lnTo>
                <a:lnTo>
                  <a:pt x="6565" y="588733"/>
                </a:lnTo>
                <a:lnTo>
                  <a:pt x="1663" y="547966"/>
                </a:lnTo>
                <a:lnTo>
                  <a:pt x="0" y="506222"/>
                </a:lnTo>
                <a:close/>
              </a:path>
            </a:pathLst>
          </a:custGeom>
          <a:ln w="17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0144" y="5309854"/>
            <a:ext cx="4876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latin typeface="Arial"/>
                <a:cs typeface="Arial"/>
              </a:rPr>
              <a:t>S</a:t>
            </a:r>
            <a:r>
              <a:rPr sz="1100" b="1" spc="5" dirty="0">
                <a:latin typeface="Arial"/>
                <a:cs typeface="Arial"/>
              </a:rPr>
              <a:t>H</a:t>
            </a:r>
            <a:r>
              <a:rPr sz="1100" b="1" spc="-80" dirty="0">
                <a:latin typeface="Arial"/>
                <a:cs typeface="Arial"/>
              </a:rPr>
              <a:t>A</a:t>
            </a:r>
            <a:r>
              <a:rPr sz="1100" b="1" spc="10" dirty="0">
                <a:latin typeface="Arial"/>
                <a:cs typeface="Arial"/>
              </a:rPr>
              <a:t>F</a:t>
            </a:r>
            <a:r>
              <a:rPr sz="1100" b="1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13911" y="4639102"/>
            <a:ext cx="54610" cy="236854"/>
          </a:xfrm>
          <a:custGeom>
            <a:avLst/>
            <a:gdLst/>
            <a:ahLst/>
            <a:cxnLst/>
            <a:rect l="l" t="t" r="r" b="b"/>
            <a:pathLst>
              <a:path w="54609" h="236854">
                <a:moveTo>
                  <a:pt x="0" y="0"/>
                </a:moveTo>
                <a:lnTo>
                  <a:pt x="54330" y="236651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0785" y="4821364"/>
            <a:ext cx="128905" cy="204470"/>
          </a:xfrm>
          <a:custGeom>
            <a:avLst/>
            <a:gdLst/>
            <a:ahLst/>
            <a:cxnLst/>
            <a:rect l="l" t="t" r="r" b="b"/>
            <a:pathLst>
              <a:path w="128905" h="204470">
                <a:moveTo>
                  <a:pt x="0" y="0"/>
                </a:moveTo>
                <a:lnTo>
                  <a:pt x="128663" y="204203"/>
                </a:lnTo>
              </a:path>
            </a:pathLst>
          </a:custGeom>
          <a:ln w="22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3045" y="5101498"/>
            <a:ext cx="114300" cy="603885"/>
          </a:xfrm>
          <a:custGeom>
            <a:avLst/>
            <a:gdLst/>
            <a:ahLst/>
            <a:cxnLst/>
            <a:rect l="l" t="t" r="r" b="b"/>
            <a:pathLst>
              <a:path w="114300" h="603885">
                <a:moveTo>
                  <a:pt x="0" y="603427"/>
                </a:moveTo>
                <a:lnTo>
                  <a:pt x="30149" y="562584"/>
                </a:lnTo>
                <a:lnTo>
                  <a:pt x="56134" y="518693"/>
                </a:lnTo>
                <a:lnTo>
                  <a:pt x="77685" y="472046"/>
                </a:lnTo>
                <a:lnTo>
                  <a:pt x="94500" y="422909"/>
                </a:lnTo>
                <a:lnTo>
                  <a:pt x="106311" y="371576"/>
                </a:lnTo>
                <a:lnTo>
                  <a:pt x="112826" y="318338"/>
                </a:lnTo>
                <a:lnTo>
                  <a:pt x="114096" y="281914"/>
                </a:lnTo>
                <a:lnTo>
                  <a:pt x="113855" y="266268"/>
                </a:lnTo>
                <a:lnTo>
                  <a:pt x="110426" y="220116"/>
                </a:lnTo>
                <a:lnTo>
                  <a:pt x="103009" y="175247"/>
                </a:lnTo>
                <a:lnTo>
                  <a:pt x="91808" y="131838"/>
                </a:lnTo>
                <a:lnTo>
                  <a:pt x="76987" y="90068"/>
                </a:lnTo>
                <a:lnTo>
                  <a:pt x="58724" y="50126"/>
                </a:lnTo>
                <a:lnTo>
                  <a:pt x="37185" y="12166"/>
                </a:lnTo>
                <a:lnTo>
                  <a:pt x="29311" y="0"/>
                </a:lnTo>
              </a:path>
            </a:pathLst>
          </a:custGeom>
          <a:ln w="2287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3727" y="5063741"/>
            <a:ext cx="97155" cy="139700"/>
          </a:xfrm>
          <a:custGeom>
            <a:avLst/>
            <a:gdLst/>
            <a:ahLst/>
            <a:cxnLst/>
            <a:rect l="l" t="t" r="r" b="b"/>
            <a:pathLst>
              <a:path w="97155" h="139700">
                <a:moveTo>
                  <a:pt x="0" y="0"/>
                </a:moveTo>
                <a:lnTo>
                  <a:pt x="30492" y="139319"/>
                </a:lnTo>
                <a:lnTo>
                  <a:pt x="41935" y="57251"/>
                </a:lnTo>
                <a:lnTo>
                  <a:pt x="97053" y="5725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5657" y="5120998"/>
            <a:ext cx="81280" cy="15875"/>
          </a:xfrm>
          <a:custGeom>
            <a:avLst/>
            <a:gdLst/>
            <a:ahLst/>
            <a:cxnLst/>
            <a:rect l="l" t="t" r="r" b="b"/>
            <a:pathLst>
              <a:path w="81280" h="15875">
                <a:moveTo>
                  <a:pt x="55130" y="0"/>
                </a:moveTo>
                <a:lnTo>
                  <a:pt x="0" y="0"/>
                </a:lnTo>
                <a:lnTo>
                  <a:pt x="81013" y="15265"/>
                </a:lnTo>
                <a:lnTo>
                  <a:pt x="551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3722" y="5063741"/>
            <a:ext cx="123189" cy="139700"/>
          </a:xfrm>
          <a:custGeom>
            <a:avLst/>
            <a:gdLst/>
            <a:ahLst/>
            <a:cxnLst/>
            <a:rect l="l" t="t" r="r" b="b"/>
            <a:pathLst>
              <a:path w="123189" h="139700">
                <a:moveTo>
                  <a:pt x="0" y="0"/>
                </a:moveTo>
                <a:lnTo>
                  <a:pt x="122948" y="72517"/>
                </a:lnTo>
                <a:lnTo>
                  <a:pt x="41935" y="57251"/>
                </a:lnTo>
                <a:lnTo>
                  <a:pt x="30492" y="1393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96031" y="5185879"/>
            <a:ext cx="187325" cy="407034"/>
          </a:xfrm>
          <a:custGeom>
            <a:avLst/>
            <a:gdLst/>
            <a:ahLst/>
            <a:cxnLst/>
            <a:rect l="l" t="t" r="r" b="b"/>
            <a:pathLst>
              <a:path w="187325" h="407035">
                <a:moveTo>
                  <a:pt x="0" y="0"/>
                </a:moveTo>
                <a:lnTo>
                  <a:pt x="186804" y="0"/>
                </a:lnTo>
                <a:lnTo>
                  <a:pt x="186804" y="406501"/>
                </a:lnTo>
                <a:lnTo>
                  <a:pt x="0" y="406501"/>
                </a:lnTo>
                <a:lnTo>
                  <a:pt x="0" y="0"/>
                </a:lnTo>
                <a:close/>
              </a:path>
            </a:pathLst>
          </a:custGeom>
          <a:solidFill>
            <a:srgbClr val="A0A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6031" y="5185879"/>
            <a:ext cx="187325" cy="407034"/>
          </a:xfrm>
          <a:custGeom>
            <a:avLst/>
            <a:gdLst/>
            <a:ahLst/>
            <a:cxnLst/>
            <a:rect l="l" t="t" r="r" b="b"/>
            <a:pathLst>
              <a:path w="187325" h="407035">
                <a:moveTo>
                  <a:pt x="0" y="0"/>
                </a:moveTo>
                <a:lnTo>
                  <a:pt x="186804" y="0"/>
                </a:lnTo>
                <a:lnTo>
                  <a:pt x="186804" y="406514"/>
                </a:lnTo>
                <a:lnTo>
                  <a:pt x="0" y="40651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3788" y="4778425"/>
            <a:ext cx="127000" cy="1222375"/>
          </a:xfrm>
          <a:custGeom>
            <a:avLst/>
            <a:gdLst/>
            <a:ahLst/>
            <a:cxnLst/>
            <a:rect l="l" t="t" r="r" b="b"/>
            <a:pathLst>
              <a:path w="127000" h="1222375">
                <a:moveTo>
                  <a:pt x="0" y="0"/>
                </a:moveTo>
                <a:lnTo>
                  <a:pt x="126758" y="0"/>
                </a:lnTo>
                <a:lnTo>
                  <a:pt x="126758" y="1222387"/>
                </a:lnTo>
                <a:lnTo>
                  <a:pt x="0" y="1222387"/>
                </a:lnTo>
                <a:lnTo>
                  <a:pt x="0" y="0"/>
                </a:lnTo>
                <a:close/>
              </a:path>
            </a:pathLst>
          </a:custGeom>
          <a:solidFill>
            <a:srgbClr val="F4F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3788" y="4778425"/>
            <a:ext cx="127000" cy="1222375"/>
          </a:xfrm>
          <a:custGeom>
            <a:avLst/>
            <a:gdLst/>
            <a:ahLst/>
            <a:cxnLst/>
            <a:rect l="l" t="t" r="r" b="b"/>
            <a:pathLst>
              <a:path w="127000" h="1222375">
                <a:moveTo>
                  <a:pt x="0" y="0"/>
                </a:moveTo>
                <a:lnTo>
                  <a:pt x="126758" y="0"/>
                </a:lnTo>
                <a:lnTo>
                  <a:pt x="126758" y="1222387"/>
                </a:lnTo>
                <a:lnTo>
                  <a:pt x="0" y="122238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07485" y="4005021"/>
            <a:ext cx="135255" cy="786130"/>
          </a:xfrm>
          <a:custGeom>
            <a:avLst/>
            <a:gdLst/>
            <a:ahLst/>
            <a:cxnLst/>
            <a:rect l="l" t="t" r="r" b="b"/>
            <a:pathLst>
              <a:path w="135254" h="786129">
                <a:moveTo>
                  <a:pt x="0" y="0"/>
                </a:moveTo>
                <a:lnTo>
                  <a:pt x="134874" y="0"/>
                </a:lnTo>
                <a:lnTo>
                  <a:pt x="134874" y="785723"/>
                </a:lnTo>
                <a:lnTo>
                  <a:pt x="0" y="785723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07485" y="4005021"/>
            <a:ext cx="135255" cy="786130"/>
          </a:xfrm>
          <a:custGeom>
            <a:avLst/>
            <a:gdLst/>
            <a:ahLst/>
            <a:cxnLst/>
            <a:rect l="l" t="t" r="r" b="b"/>
            <a:pathLst>
              <a:path w="135254" h="786129">
                <a:moveTo>
                  <a:pt x="0" y="0"/>
                </a:moveTo>
                <a:lnTo>
                  <a:pt x="134874" y="0"/>
                </a:lnTo>
                <a:lnTo>
                  <a:pt x="134874" y="785723"/>
                </a:lnTo>
                <a:lnTo>
                  <a:pt x="0" y="785723"/>
                </a:lnTo>
                <a:lnTo>
                  <a:pt x="0" y="0"/>
                </a:lnTo>
                <a:close/>
              </a:path>
            </a:pathLst>
          </a:custGeom>
          <a:ln w="15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3598" y="3989031"/>
            <a:ext cx="135255" cy="786130"/>
          </a:xfrm>
          <a:custGeom>
            <a:avLst/>
            <a:gdLst/>
            <a:ahLst/>
            <a:cxnLst/>
            <a:rect l="l" t="t" r="r" b="b"/>
            <a:pathLst>
              <a:path w="135254" h="786129">
                <a:moveTo>
                  <a:pt x="0" y="0"/>
                </a:moveTo>
                <a:lnTo>
                  <a:pt x="134874" y="0"/>
                </a:lnTo>
                <a:lnTo>
                  <a:pt x="134874" y="785723"/>
                </a:lnTo>
                <a:lnTo>
                  <a:pt x="0" y="785723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3598" y="3989031"/>
            <a:ext cx="135255" cy="786130"/>
          </a:xfrm>
          <a:custGeom>
            <a:avLst/>
            <a:gdLst/>
            <a:ahLst/>
            <a:cxnLst/>
            <a:rect l="l" t="t" r="r" b="b"/>
            <a:pathLst>
              <a:path w="135254" h="786129">
                <a:moveTo>
                  <a:pt x="0" y="0"/>
                </a:moveTo>
                <a:lnTo>
                  <a:pt x="134874" y="0"/>
                </a:lnTo>
                <a:lnTo>
                  <a:pt x="134874" y="785723"/>
                </a:lnTo>
                <a:lnTo>
                  <a:pt x="0" y="785723"/>
                </a:lnTo>
                <a:lnTo>
                  <a:pt x="0" y="0"/>
                </a:lnTo>
                <a:close/>
              </a:path>
            </a:pathLst>
          </a:custGeom>
          <a:ln w="15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67360" y="4745468"/>
            <a:ext cx="1398905" cy="1399540"/>
          </a:xfrm>
          <a:custGeom>
            <a:avLst/>
            <a:gdLst/>
            <a:ahLst/>
            <a:cxnLst/>
            <a:rect l="l" t="t" r="r" b="b"/>
            <a:pathLst>
              <a:path w="1398904" h="1399539">
                <a:moveTo>
                  <a:pt x="699236" y="0"/>
                </a:moveTo>
                <a:lnTo>
                  <a:pt x="641578" y="2298"/>
                </a:lnTo>
                <a:lnTo>
                  <a:pt x="585266" y="9093"/>
                </a:lnTo>
                <a:lnTo>
                  <a:pt x="530453" y="20192"/>
                </a:lnTo>
                <a:lnTo>
                  <a:pt x="477342" y="35445"/>
                </a:lnTo>
                <a:lnTo>
                  <a:pt x="426097" y="54648"/>
                </a:lnTo>
                <a:lnTo>
                  <a:pt x="376885" y="77647"/>
                </a:lnTo>
                <a:lnTo>
                  <a:pt x="329895" y="104266"/>
                </a:lnTo>
                <a:lnTo>
                  <a:pt x="285292" y="134315"/>
                </a:lnTo>
                <a:lnTo>
                  <a:pt x="243243" y="167639"/>
                </a:lnTo>
                <a:lnTo>
                  <a:pt x="203949" y="204050"/>
                </a:lnTo>
                <a:lnTo>
                  <a:pt x="167551" y="243370"/>
                </a:lnTo>
                <a:lnTo>
                  <a:pt x="134251" y="285432"/>
                </a:lnTo>
                <a:lnTo>
                  <a:pt x="104216" y="330060"/>
                </a:lnTo>
                <a:lnTo>
                  <a:pt x="77609" y="377088"/>
                </a:lnTo>
                <a:lnTo>
                  <a:pt x="54622" y="426313"/>
                </a:lnTo>
                <a:lnTo>
                  <a:pt x="35420" y="477596"/>
                </a:lnTo>
                <a:lnTo>
                  <a:pt x="20192" y="530732"/>
                </a:lnTo>
                <a:lnTo>
                  <a:pt x="9093" y="585571"/>
                </a:lnTo>
                <a:lnTo>
                  <a:pt x="2298" y="641908"/>
                </a:lnTo>
                <a:lnTo>
                  <a:pt x="0" y="699604"/>
                </a:lnTo>
                <a:lnTo>
                  <a:pt x="2298" y="757288"/>
                </a:lnTo>
                <a:lnTo>
                  <a:pt x="9093" y="813638"/>
                </a:lnTo>
                <a:lnTo>
                  <a:pt x="20192" y="868476"/>
                </a:lnTo>
                <a:lnTo>
                  <a:pt x="35420" y="921613"/>
                </a:lnTo>
                <a:lnTo>
                  <a:pt x="54622" y="972883"/>
                </a:lnTo>
                <a:lnTo>
                  <a:pt x="77609" y="1022121"/>
                </a:lnTo>
                <a:lnTo>
                  <a:pt x="104216" y="1069136"/>
                </a:lnTo>
                <a:lnTo>
                  <a:pt x="134251" y="1113764"/>
                </a:lnTo>
                <a:lnTo>
                  <a:pt x="167551" y="1155839"/>
                </a:lnTo>
                <a:lnTo>
                  <a:pt x="203949" y="1195158"/>
                </a:lnTo>
                <a:lnTo>
                  <a:pt x="243243" y="1231569"/>
                </a:lnTo>
                <a:lnTo>
                  <a:pt x="285292" y="1264881"/>
                </a:lnTo>
                <a:lnTo>
                  <a:pt x="329895" y="1294942"/>
                </a:lnTo>
                <a:lnTo>
                  <a:pt x="376885" y="1321549"/>
                </a:lnTo>
                <a:lnTo>
                  <a:pt x="426097" y="1344548"/>
                </a:lnTo>
                <a:lnTo>
                  <a:pt x="477342" y="1363764"/>
                </a:lnTo>
                <a:lnTo>
                  <a:pt x="530453" y="1379004"/>
                </a:lnTo>
                <a:lnTo>
                  <a:pt x="585266" y="1390116"/>
                </a:lnTo>
                <a:lnTo>
                  <a:pt x="641578" y="1396911"/>
                </a:lnTo>
                <a:lnTo>
                  <a:pt x="699236" y="1399209"/>
                </a:lnTo>
                <a:lnTo>
                  <a:pt x="756894" y="1396911"/>
                </a:lnTo>
                <a:lnTo>
                  <a:pt x="813206" y="1390116"/>
                </a:lnTo>
                <a:lnTo>
                  <a:pt x="868019" y="1379004"/>
                </a:lnTo>
                <a:lnTo>
                  <a:pt x="921131" y="1363764"/>
                </a:lnTo>
                <a:lnTo>
                  <a:pt x="972375" y="1344548"/>
                </a:lnTo>
                <a:lnTo>
                  <a:pt x="1021588" y="1321549"/>
                </a:lnTo>
                <a:lnTo>
                  <a:pt x="1068577" y="1294942"/>
                </a:lnTo>
                <a:lnTo>
                  <a:pt x="1113180" y="1264881"/>
                </a:lnTo>
                <a:lnTo>
                  <a:pt x="1155230" y="1231569"/>
                </a:lnTo>
                <a:lnTo>
                  <a:pt x="1194523" y="1195158"/>
                </a:lnTo>
                <a:lnTo>
                  <a:pt x="1230922" y="1155839"/>
                </a:lnTo>
                <a:lnTo>
                  <a:pt x="1264221" y="1113764"/>
                </a:lnTo>
                <a:lnTo>
                  <a:pt x="1294257" y="1069136"/>
                </a:lnTo>
                <a:lnTo>
                  <a:pt x="1320863" y="1022121"/>
                </a:lnTo>
                <a:lnTo>
                  <a:pt x="1343850" y="972883"/>
                </a:lnTo>
                <a:lnTo>
                  <a:pt x="1363040" y="921613"/>
                </a:lnTo>
                <a:lnTo>
                  <a:pt x="1378280" y="868476"/>
                </a:lnTo>
                <a:lnTo>
                  <a:pt x="1389380" y="813638"/>
                </a:lnTo>
                <a:lnTo>
                  <a:pt x="1396174" y="757288"/>
                </a:lnTo>
                <a:lnTo>
                  <a:pt x="1398473" y="699604"/>
                </a:lnTo>
                <a:lnTo>
                  <a:pt x="1396174" y="641908"/>
                </a:lnTo>
                <a:lnTo>
                  <a:pt x="1389380" y="585571"/>
                </a:lnTo>
                <a:lnTo>
                  <a:pt x="1378280" y="530732"/>
                </a:lnTo>
                <a:lnTo>
                  <a:pt x="1363040" y="477596"/>
                </a:lnTo>
                <a:lnTo>
                  <a:pt x="1343850" y="426313"/>
                </a:lnTo>
                <a:lnTo>
                  <a:pt x="1320863" y="377088"/>
                </a:lnTo>
                <a:lnTo>
                  <a:pt x="1294257" y="330060"/>
                </a:lnTo>
                <a:lnTo>
                  <a:pt x="1264221" y="285432"/>
                </a:lnTo>
                <a:lnTo>
                  <a:pt x="1230922" y="243370"/>
                </a:lnTo>
                <a:lnTo>
                  <a:pt x="1194523" y="204050"/>
                </a:lnTo>
                <a:lnTo>
                  <a:pt x="1155230" y="167639"/>
                </a:lnTo>
                <a:lnTo>
                  <a:pt x="1113180" y="134315"/>
                </a:lnTo>
                <a:lnTo>
                  <a:pt x="1068577" y="104266"/>
                </a:lnTo>
                <a:lnTo>
                  <a:pt x="1021588" y="77647"/>
                </a:lnTo>
                <a:lnTo>
                  <a:pt x="972375" y="54648"/>
                </a:lnTo>
                <a:lnTo>
                  <a:pt x="921131" y="35445"/>
                </a:lnTo>
                <a:lnTo>
                  <a:pt x="868019" y="20192"/>
                </a:lnTo>
                <a:lnTo>
                  <a:pt x="813206" y="9093"/>
                </a:lnTo>
                <a:lnTo>
                  <a:pt x="756894" y="2298"/>
                </a:lnTo>
                <a:lnTo>
                  <a:pt x="699236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67360" y="4745465"/>
            <a:ext cx="1398905" cy="1399540"/>
          </a:xfrm>
          <a:custGeom>
            <a:avLst/>
            <a:gdLst/>
            <a:ahLst/>
            <a:cxnLst/>
            <a:rect l="l" t="t" r="r" b="b"/>
            <a:pathLst>
              <a:path w="1398904" h="1399539">
                <a:moveTo>
                  <a:pt x="0" y="699604"/>
                </a:moveTo>
                <a:lnTo>
                  <a:pt x="2298" y="641921"/>
                </a:lnTo>
                <a:lnTo>
                  <a:pt x="9093" y="585571"/>
                </a:lnTo>
                <a:lnTo>
                  <a:pt x="20193" y="530732"/>
                </a:lnTo>
                <a:lnTo>
                  <a:pt x="35433" y="477596"/>
                </a:lnTo>
                <a:lnTo>
                  <a:pt x="54622" y="426326"/>
                </a:lnTo>
                <a:lnTo>
                  <a:pt x="77609" y="377088"/>
                </a:lnTo>
                <a:lnTo>
                  <a:pt x="104216" y="330060"/>
                </a:lnTo>
                <a:lnTo>
                  <a:pt x="134251" y="285432"/>
                </a:lnTo>
                <a:lnTo>
                  <a:pt x="167551" y="243370"/>
                </a:lnTo>
                <a:lnTo>
                  <a:pt x="203949" y="204050"/>
                </a:lnTo>
                <a:lnTo>
                  <a:pt x="243243" y="167639"/>
                </a:lnTo>
                <a:lnTo>
                  <a:pt x="285292" y="134327"/>
                </a:lnTo>
                <a:lnTo>
                  <a:pt x="329895" y="104266"/>
                </a:lnTo>
                <a:lnTo>
                  <a:pt x="376885" y="77647"/>
                </a:lnTo>
                <a:lnTo>
                  <a:pt x="426097" y="54648"/>
                </a:lnTo>
                <a:lnTo>
                  <a:pt x="477342" y="35445"/>
                </a:lnTo>
                <a:lnTo>
                  <a:pt x="530453" y="20192"/>
                </a:lnTo>
                <a:lnTo>
                  <a:pt x="585266" y="9093"/>
                </a:lnTo>
                <a:lnTo>
                  <a:pt x="641578" y="2298"/>
                </a:lnTo>
                <a:lnTo>
                  <a:pt x="699236" y="0"/>
                </a:lnTo>
                <a:lnTo>
                  <a:pt x="756894" y="2298"/>
                </a:lnTo>
                <a:lnTo>
                  <a:pt x="813206" y="9093"/>
                </a:lnTo>
                <a:lnTo>
                  <a:pt x="868019" y="20192"/>
                </a:lnTo>
                <a:lnTo>
                  <a:pt x="921131" y="35445"/>
                </a:lnTo>
                <a:lnTo>
                  <a:pt x="972375" y="54648"/>
                </a:lnTo>
                <a:lnTo>
                  <a:pt x="1021588" y="77647"/>
                </a:lnTo>
                <a:lnTo>
                  <a:pt x="1068578" y="104266"/>
                </a:lnTo>
                <a:lnTo>
                  <a:pt x="1113180" y="134327"/>
                </a:lnTo>
                <a:lnTo>
                  <a:pt x="1155230" y="167639"/>
                </a:lnTo>
                <a:lnTo>
                  <a:pt x="1194523" y="204050"/>
                </a:lnTo>
                <a:lnTo>
                  <a:pt x="1230922" y="243370"/>
                </a:lnTo>
                <a:lnTo>
                  <a:pt x="1264221" y="285432"/>
                </a:lnTo>
                <a:lnTo>
                  <a:pt x="1294257" y="330060"/>
                </a:lnTo>
                <a:lnTo>
                  <a:pt x="1320863" y="377088"/>
                </a:lnTo>
                <a:lnTo>
                  <a:pt x="1343850" y="426326"/>
                </a:lnTo>
                <a:lnTo>
                  <a:pt x="1363040" y="477596"/>
                </a:lnTo>
                <a:lnTo>
                  <a:pt x="1378280" y="530732"/>
                </a:lnTo>
                <a:lnTo>
                  <a:pt x="1389380" y="585571"/>
                </a:lnTo>
                <a:lnTo>
                  <a:pt x="1396174" y="641921"/>
                </a:lnTo>
                <a:lnTo>
                  <a:pt x="1398473" y="699604"/>
                </a:lnTo>
                <a:lnTo>
                  <a:pt x="1396174" y="757288"/>
                </a:lnTo>
                <a:lnTo>
                  <a:pt x="1389380" y="813638"/>
                </a:lnTo>
                <a:lnTo>
                  <a:pt x="1378280" y="868476"/>
                </a:lnTo>
                <a:lnTo>
                  <a:pt x="1363040" y="921613"/>
                </a:lnTo>
                <a:lnTo>
                  <a:pt x="1343850" y="972883"/>
                </a:lnTo>
                <a:lnTo>
                  <a:pt x="1320863" y="1022121"/>
                </a:lnTo>
                <a:lnTo>
                  <a:pt x="1294257" y="1069149"/>
                </a:lnTo>
                <a:lnTo>
                  <a:pt x="1264221" y="1113777"/>
                </a:lnTo>
                <a:lnTo>
                  <a:pt x="1230922" y="1155839"/>
                </a:lnTo>
                <a:lnTo>
                  <a:pt x="1194523" y="1195158"/>
                </a:lnTo>
                <a:lnTo>
                  <a:pt x="1155230" y="1231569"/>
                </a:lnTo>
                <a:lnTo>
                  <a:pt x="1113180" y="1264881"/>
                </a:lnTo>
                <a:lnTo>
                  <a:pt x="1068578" y="1294942"/>
                </a:lnTo>
                <a:lnTo>
                  <a:pt x="1021588" y="1321561"/>
                </a:lnTo>
                <a:lnTo>
                  <a:pt x="972375" y="1344548"/>
                </a:lnTo>
                <a:lnTo>
                  <a:pt x="921131" y="1363764"/>
                </a:lnTo>
                <a:lnTo>
                  <a:pt x="868019" y="1379016"/>
                </a:lnTo>
                <a:lnTo>
                  <a:pt x="813206" y="1390116"/>
                </a:lnTo>
                <a:lnTo>
                  <a:pt x="756894" y="1396911"/>
                </a:lnTo>
                <a:lnTo>
                  <a:pt x="699236" y="1399209"/>
                </a:lnTo>
                <a:lnTo>
                  <a:pt x="641578" y="1396911"/>
                </a:lnTo>
                <a:lnTo>
                  <a:pt x="585266" y="1390116"/>
                </a:lnTo>
                <a:lnTo>
                  <a:pt x="530453" y="1379016"/>
                </a:lnTo>
                <a:lnTo>
                  <a:pt x="477342" y="1363764"/>
                </a:lnTo>
                <a:lnTo>
                  <a:pt x="426097" y="1344548"/>
                </a:lnTo>
                <a:lnTo>
                  <a:pt x="376885" y="1321561"/>
                </a:lnTo>
                <a:lnTo>
                  <a:pt x="329895" y="1294942"/>
                </a:lnTo>
                <a:lnTo>
                  <a:pt x="285292" y="1264881"/>
                </a:lnTo>
                <a:lnTo>
                  <a:pt x="243243" y="1231569"/>
                </a:lnTo>
                <a:lnTo>
                  <a:pt x="203949" y="1195158"/>
                </a:lnTo>
                <a:lnTo>
                  <a:pt x="167551" y="1155839"/>
                </a:lnTo>
                <a:lnTo>
                  <a:pt x="134251" y="1113777"/>
                </a:lnTo>
                <a:lnTo>
                  <a:pt x="104216" y="1069149"/>
                </a:lnTo>
                <a:lnTo>
                  <a:pt x="77609" y="1022121"/>
                </a:lnTo>
                <a:lnTo>
                  <a:pt x="54622" y="972883"/>
                </a:lnTo>
                <a:lnTo>
                  <a:pt x="35433" y="921613"/>
                </a:lnTo>
                <a:lnTo>
                  <a:pt x="20193" y="868476"/>
                </a:lnTo>
                <a:lnTo>
                  <a:pt x="9093" y="813638"/>
                </a:lnTo>
                <a:lnTo>
                  <a:pt x="2298" y="757288"/>
                </a:lnTo>
                <a:lnTo>
                  <a:pt x="0" y="699604"/>
                </a:lnTo>
                <a:close/>
              </a:path>
            </a:pathLst>
          </a:custGeom>
          <a:ln w="15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0978" y="4971856"/>
            <a:ext cx="941705" cy="942340"/>
          </a:xfrm>
          <a:custGeom>
            <a:avLst/>
            <a:gdLst/>
            <a:ahLst/>
            <a:cxnLst/>
            <a:rect l="l" t="t" r="r" b="b"/>
            <a:pathLst>
              <a:path w="941704" h="942339">
                <a:moveTo>
                  <a:pt x="470738" y="0"/>
                </a:moveTo>
                <a:lnTo>
                  <a:pt x="431927" y="1549"/>
                </a:lnTo>
                <a:lnTo>
                  <a:pt x="394004" y="6121"/>
                </a:lnTo>
                <a:lnTo>
                  <a:pt x="321360" y="23863"/>
                </a:lnTo>
                <a:lnTo>
                  <a:pt x="253720" y="52285"/>
                </a:lnTo>
                <a:lnTo>
                  <a:pt x="192062" y="90436"/>
                </a:lnTo>
                <a:lnTo>
                  <a:pt x="137299" y="137375"/>
                </a:lnTo>
                <a:lnTo>
                  <a:pt x="90373" y="192163"/>
                </a:lnTo>
                <a:lnTo>
                  <a:pt x="52247" y="253860"/>
                </a:lnTo>
                <a:lnTo>
                  <a:pt x="23850" y="321525"/>
                </a:lnTo>
                <a:lnTo>
                  <a:pt x="6121" y="394220"/>
                </a:lnTo>
                <a:lnTo>
                  <a:pt x="1549" y="432155"/>
                </a:lnTo>
                <a:lnTo>
                  <a:pt x="0" y="470992"/>
                </a:lnTo>
                <a:lnTo>
                  <a:pt x="1549" y="509828"/>
                </a:lnTo>
                <a:lnTo>
                  <a:pt x="6121" y="547763"/>
                </a:lnTo>
                <a:lnTo>
                  <a:pt x="23850" y="620458"/>
                </a:lnTo>
                <a:lnTo>
                  <a:pt x="52247" y="688124"/>
                </a:lnTo>
                <a:lnTo>
                  <a:pt x="90373" y="749820"/>
                </a:lnTo>
                <a:lnTo>
                  <a:pt x="137299" y="804608"/>
                </a:lnTo>
                <a:lnTo>
                  <a:pt x="192062" y="851560"/>
                </a:lnTo>
                <a:lnTo>
                  <a:pt x="253720" y="889698"/>
                </a:lnTo>
                <a:lnTo>
                  <a:pt x="321360" y="918121"/>
                </a:lnTo>
                <a:lnTo>
                  <a:pt x="394004" y="935863"/>
                </a:lnTo>
                <a:lnTo>
                  <a:pt x="431927" y="940435"/>
                </a:lnTo>
                <a:lnTo>
                  <a:pt x="470738" y="941984"/>
                </a:lnTo>
                <a:lnTo>
                  <a:pt x="509549" y="940435"/>
                </a:lnTo>
                <a:lnTo>
                  <a:pt x="547471" y="935863"/>
                </a:lnTo>
                <a:lnTo>
                  <a:pt x="620115" y="918121"/>
                </a:lnTo>
                <a:lnTo>
                  <a:pt x="687755" y="889698"/>
                </a:lnTo>
                <a:lnTo>
                  <a:pt x="749414" y="851560"/>
                </a:lnTo>
                <a:lnTo>
                  <a:pt x="804176" y="804608"/>
                </a:lnTo>
                <a:lnTo>
                  <a:pt x="851103" y="749820"/>
                </a:lnTo>
                <a:lnTo>
                  <a:pt x="889228" y="688124"/>
                </a:lnTo>
                <a:lnTo>
                  <a:pt x="917625" y="620458"/>
                </a:lnTo>
                <a:lnTo>
                  <a:pt x="935367" y="547763"/>
                </a:lnTo>
                <a:lnTo>
                  <a:pt x="939927" y="509828"/>
                </a:lnTo>
                <a:lnTo>
                  <a:pt x="941476" y="470992"/>
                </a:lnTo>
                <a:lnTo>
                  <a:pt x="939927" y="432155"/>
                </a:lnTo>
                <a:lnTo>
                  <a:pt x="935367" y="394220"/>
                </a:lnTo>
                <a:lnTo>
                  <a:pt x="917625" y="321525"/>
                </a:lnTo>
                <a:lnTo>
                  <a:pt x="889228" y="253860"/>
                </a:lnTo>
                <a:lnTo>
                  <a:pt x="851103" y="192163"/>
                </a:lnTo>
                <a:lnTo>
                  <a:pt x="804176" y="137375"/>
                </a:lnTo>
                <a:lnTo>
                  <a:pt x="749414" y="90436"/>
                </a:lnTo>
                <a:lnTo>
                  <a:pt x="687755" y="52285"/>
                </a:lnTo>
                <a:lnTo>
                  <a:pt x="620115" y="23863"/>
                </a:lnTo>
                <a:lnTo>
                  <a:pt x="547471" y="6121"/>
                </a:lnTo>
                <a:lnTo>
                  <a:pt x="509549" y="1549"/>
                </a:lnTo>
                <a:lnTo>
                  <a:pt x="470738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0974" y="4971856"/>
            <a:ext cx="941705" cy="942340"/>
          </a:xfrm>
          <a:custGeom>
            <a:avLst/>
            <a:gdLst/>
            <a:ahLst/>
            <a:cxnLst/>
            <a:rect l="l" t="t" r="r" b="b"/>
            <a:pathLst>
              <a:path w="941704" h="942339">
                <a:moveTo>
                  <a:pt x="0" y="470992"/>
                </a:moveTo>
                <a:lnTo>
                  <a:pt x="1549" y="432155"/>
                </a:lnTo>
                <a:lnTo>
                  <a:pt x="6121" y="394220"/>
                </a:lnTo>
                <a:lnTo>
                  <a:pt x="23850" y="321525"/>
                </a:lnTo>
                <a:lnTo>
                  <a:pt x="52247" y="253860"/>
                </a:lnTo>
                <a:lnTo>
                  <a:pt x="90385" y="192163"/>
                </a:lnTo>
                <a:lnTo>
                  <a:pt x="137299" y="137375"/>
                </a:lnTo>
                <a:lnTo>
                  <a:pt x="192062" y="90436"/>
                </a:lnTo>
                <a:lnTo>
                  <a:pt x="253733" y="52285"/>
                </a:lnTo>
                <a:lnTo>
                  <a:pt x="321360" y="23863"/>
                </a:lnTo>
                <a:lnTo>
                  <a:pt x="394004" y="6121"/>
                </a:lnTo>
                <a:lnTo>
                  <a:pt x="431927" y="1549"/>
                </a:lnTo>
                <a:lnTo>
                  <a:pt x="470738" y="0"/>
                </a:lnTo>
                <a:lnTo>
                  <a:pt x="509562" y="1549"/>
                </a:lnTo>
                <a:lnTo>
                  <a:pt x="547471" y="6121"/>
                </a:lnTo>
                <a:lnTo>
                  <a:pt x="620128" y="23863"/>
                </a:lnTo>
                <a:lnTo>
                  <a:pt x="687755" y="52285"/>
                </a:lnTo>
                <a:lnTo>
                  <a:pt x="749427" y="90436"/>
                </a:lnTo>
                <a:lnTo>
                  <a:pt x="804189" y="137375"/>
                </a:lnTo>
                <a:lnTo>
                  <a:pt x="851103" y="192163"/>
                </a:lnTo>
                <a:lnTo>
                  <a:pt x="889228" y="253860"/>
                </a:lnTo>
                <a:lnTo>
                  <a:pt x="917638" y="321525"/>
                </a:lnTo>
                <a:lnTo>
                  <a:pt x="935367" y="394220"/>
                </a:lnTo>
                <a:lnTo>
                  <a:pt x="939939" y="432155"/>
                </a:lnTo>
                <a:lnTo>
                  <a:pt x="941489" y="470992"/>
                </a:lnTo>
                <a:lnTo>
                  <a:pt x="939939" y="509828"/>
                </a:lnTo>
                <a:lnTo>
                  <a:pt x="935367" y="547763"/>
                </a:lnTo>
                <a:lnTo>
                  <a:pt x="917638" y="620458"/>
                </a:lnTo>
                <a:lnTo>
                  <a:pt x="889228" y="688124"/>
                </a:lnTo>
                <a:lnTo>
                  <a:pt x="851103" y="749820"/>
                </a:lnTo>
                <a:lnTo>
                  <a:pt x="804189" y="804608"/>
                </a:lnTo>
                <a:lnTo>
                  <a:pt x="749427" y="851560"/>
                </a:lnTo>
                <a:lnTo>
                  <a:pt x="687755" y="889698"/>
                </a:lnTo>
                <a:lnTo>
                  <a:pt x="620128" y="918121"/>
                </a:lnTo>
                <a:lnTo>
                  <a:pt x="547471" y="935863"/>
                </a:lnTo>
                <a:lnTo>
                  <a:pt x="509562" y="940435"/>
                </a:lnTo>
                <a:lnTo>
                  <a:pt x="470738" y="941984"/>
                </a:lnTo>
                <a:lnTo>
                  <a:pt x="431927" y="940435"/>
                </a:lnTo>
                <a:lnTo>
                  <a:pt x="394004" y="935863"/>
                </a:lnTo>
                <a:lnTo>
                  <a:pt x="321360" y="918121"/>
                </a:lnTo>
                <a:lnTo>
                  <a:pt x="253733" y="889698"/>
                </a:lnTo>
                <a:lnTo>
                  <a:pt x="192062" y="851560"/>
                </a:lnTo>
                <a:lnTo>
                  <a:pt x="137299" y="804608"/>
                </a:lnTo>
                <a:lnTo>
                  <a:pt x="90385" y="749820"/>
                </a:lnTo>
                <a:lnTo>
                  <a:pt x="52247" y="688124"/>
                </a:lnTo>
                <a:lnTo>
                  <a:pt x="23850" y="620458"/>
                </a:lnTo>
                <a:lnTo>
                  <a:pt x="6121" y="547763"/>
                </a:lnTo>
                <a:lnTo>
                  <a:pt x="1549" y="509828"/>
                </a:lnTo>
                <a:lnTo>
                  <a:pt x="0" y="470992"/>
                </a:lnTo>
                <a:close/>
              </a:path>
            </a:pathLst>
          </a:custGeom>
          <a:ln w="15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31549" y="5379678"/>
            <a:ext cx="45974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S</a:t>
            </a:r>
            <a:r>
              <a:rPr sz="1050" b="1" spc="-10" dirty="0">
                <a:latin typeface="Arial"/>
                <a:cs typeface="Arial"/>
              </a:rPr>
              <a:t>H</a:t>
            </a:r>
            <a:r>
              <a:rPr sz="1050" b="1" spc="-80" dirty="0">
                <a:latin typeface="Arial"/>
                <a:cs typeface="Arial"/>
              </a:rPr>
              <a:t>A</a:t>
            </a:r>
            <a:r>
              <a:rPr sz="1050" b="1" spc="-25" dirty="0">
                <a:latin typeface="Arial"/>
                <a:cs typeface="Arial"/>
              </a:rPr>
              <a:t>F</a:t>
            </a:r>
            <a:r>
              <a:rPr sz="1050" b="1" dirty="0">
                <a:latin typeface="Arial"/>
                <a:cs typeface="Arial"/>
              </a:rPr>
              <a:t>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47690" y="4757004"/>
            <a:ext cx="50800" cy="220345"/>
          </a:xfrm>
          <a:custGeom>
            <a:avLst/>
            <a:gdLst/>
            <a:ahLst/>
            <a:cxnLst/>
            <a:rect l="l" t="t" r="r" b="b"/>
            <a:pathLst>
              <a:path w="50800" h="220345">
                <a:moveTo>
                  <a:pt x="0" y="0"/>
                </a:moveTo>
                <a:lnTo>
                  <a:pt x="50584" y="220179"/>
                </a:lnTo>
              </a:path>
            </a:pathLst>
          </a:custGeom>
          <a:ln w="212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357" y="4031646"/>
            <a:ext cx="353695" cy="982344"/>
          </a:xfrm>
          <a:custGeom>
            <a:avLst/>
            <a:gdLst/>
            <a:ahLst/>
            <a:cxnLst/>
            <a:rect l="l" t="t" r="r" b="b"/>
            <a:pathLst>
              <a:path w="353695" h="982345">
                <a:moveTo>
                  <a:pt x="114465" y="0"/>
                </a:moveTo>
                <a:lnTo>
                  <a:pt x="0" y="28409"/>
                </a:lnTo>
                <a:lnTo>
                  <a:pt x="238696" y="981938"/>
                </a:lnTo>
                <a:lnTo>
                  <a:pt x="353161" y="952639"/>
                </a:lnTo>
                <a:lnTo>
                  <a:pt x="1144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27354" y="4031650"/>
            <a:ext cx="353695" cy="982344"/>
          </a:xfrm>
          <a:custGeom>
            <a:avLst/>
            <a:gdLst/>
            <a:ahLst/>
            <a:cxnLst/>
            <a:rect l="l" t="t" r="r" b="b"/>
            <a:pathLst>
              <a:path w="353695" h="982345">
                <a:moveTo>
                  <a:pt x="0" y="28409"/>
                </a:moveTo>
                <a:lnTo>
                  <a:pt x="114465" y="0"/>
                </a:lnTo>
                <a:lnTo>
                  <a:pt x="353161" y="952639"/>
                </a:lnTo>
                <a:lnTo>
                  <a:pt x="238696" y="981938"/>
                </a:lnTo>
                <a:lnTo>
                  <a:pt x="0" y="28409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9607" y="4926578"/>
            <a:ext cx="120014" cy="190500"/>
          </a:xfrm>
          <a:custGeom>
            <a:avLst/>
            <a:gdLst/>
            <a:ahLst/>
            <a:cxnLst/>
            <a:rect l="l" t="t" r="r" b="b"/>
            <a:pathLst>
              <a:path w="120014" h="190500">
                <a:moveTo>
                  <a:pt x="0" y="0"/>
                </a:moveTo>
                <a:lnTo>
                  <a:pt x="119799" y="189992"/>
                </a:lnTo>
              </a:path>
            </a:pathLst>
          </a:custGeom>
          <a:ln w="212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09990" y="5187213"/>
            <a:ext cx="106680" cy="561975"/>
          </a:xfrm>
          <a:custGeom>
            <a:avLst/>
            <a:gdLst/>
            <a:ahLst/>
            <a:cxnLst/>
            <a:rect l="l" t="t" r="r" b="b"/>
            <a:pathLst>
              <a:path w="106679" h="561975">
                <a:moveTo>
                  <a:pt x="0" y="561428"/>
                </a:moveTo>
                <a:lnTo>
                  <a:pt x="28067" y="523430"/>
                </a:lnTo>
                <a:lnTo>
                  <a:pt x="52260" y="482587"/>
                </a:lnTo>
                <a:lnTo>
                  <a:pt x="72326" y="439191"/>
                </a:lnTo>
                <a:lnTo>
                  <a:pt x="87985" y="393471"/>
                </a:lnTo>
                <a:lnTo>
                  <a:pt x="98971" y="345719"/>
                </a:lnTo>
                <a:lnTo>
                  <a:pt x="105041" y="296176"/>
                </a:lnTo>
                <a:lnTo>
                  <a:pt x="106222" y="262293"/>
                </a:lnTo>
                <a:lnTo>
                  <a:pt x="106006" y="247738"/>
                </a:lnTo>
                <a:lnTo>
                  <a:pt x="102806" y="204800"/>
                </a:lnTo>
                <a:lnTo>
                  <a:pt x="95910" y="163042"/>
                </a:lnTo>
                <a:lnTo>
                  <a:pt x="85483" y="122656"/>
                </a:lnTo>
                <a:lnTo>
                  <a:pt x="71678" y="83807"/>
                </a:lnTo>
                <a:lnTo>
                  <a:pt x="54673" y="46634"/>
                </a:lnTo>
                <a:lnTo>
                  <a:pt x="34620" y="11328"/>
                </a:lnTo>
                <a:lnTo>
                  <a:pt x="27292" y="0"/>
                </a:lnTo>
              </a:path>
            </a:pathLst>
          </a:custGeom>
          <a:ln w="212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10617" y="5152092"/>
            <a:ext cx="90805" cy="130175"/>
          </a:xfrm>
          <a:custGeom>
            <a:avLst/>
            <a:gdLst/>
            <a:ahLst/>
            <a:cxnLst/>
            <a:rect l="l" t="t" r="r" b="b"/>
            <a:pathLst>
              <a:path w="90804" h="130175">
                <a:moveTo>
                  <a:pt x="0" y="0"/>
                </a:moveTo>
                <a:lnTo>
                  <a:pt x="28397" y="129616"/>
                </a:lnTo>
                <a:lnTo>
                  <a:pt x="39039" y="53263"/>
                </a:lnTo>
                <a:lnTo>
                  <a:pt x="90373" y="5326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49663" y="5205350"/>
            <a:ext cx="75565" cy="14604"/>
          </a:xfrm>
          <a:custGeom>
            <a:avLst/>
            <a:gdLst/>
            <a:ahLst/>
            <a:cxnLst/>
            <a:rect l="l" t="t" r="r" b="b"/>
            <a:pathLst>
              <a:path w="75564" h="14604">
                <a:moveTo>
                  <a:pt x="51320" y="0"/>
                </a:moveTo>
                <a:lnTo>
                  <a:pt x="0" y="0"/>
                </a:lnTo>
                <a:lnTo>
                  <a:pt x="75425" y="14211"/>
                </a:lnTo>
                <a:lnTo>
                  <a:pt x="513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10620" y="5152086"/>
            <a:ext cx="114935" cy="130175"/>
          </a:xfrm>
          <a:custGeom>
            <a:avLst/>
            <a:gdLst/>
            <a:ahLst/>
            <a:cxnLst/>
            <a:rect l="l" t="t" r="r" b="b"/>
            <a:pathLst>
              <a:path w="114935" h="130175">
                <a:moveTo>
                  <a:pt x="0" y="0"/>
                </a:moveTo>
                <a:lnTo>
                  <a:pt x="114465" y="67475"/>
                </a:lnTo>
                <a:lnTo>
                  <a:pt x="39039" y="53263"/>
                </a:lnTo>
                <a:lnTo>
                  <a:pt x="28397" y="1296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20702" y="5265724"/>
            <a:ext cx="173990" cy="378460"/>
          </a:xfrm>
          <a:custGeom>
            <a:avLst/>
            <a:gdLst/>
            <a:ahLst/>
            <a:cxnLst/>
            <a:rect l="l" t="t" r="r" b="b"/>
            <a:pathLst>
              <a:path w="173989" h="378460">
                <a:moveTo>
                  <a:pt x="0" y="0"/>
                </a:moveTo>
                <a:lnTo>
                  <a:pt x="173926" y="0"/>
                </a:lnTo>
                <a:lnTo>
                  <a:pt x="173926" y="378218"/>
                </a:lnTo>
                <a:lnTo>
                  <a:pt x="0" y="378218"/>
                </a:lnTo>
                <a:lnTo>
                  <a:pt x="0" y="0"/>
                </a:lnTo>
                <a:close/>
              </a:path>
            </a:pathLst>
          </a:custGeom>
          <a:solidFill>
            <a:srgbClr val="A0A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20702" y="5265724"/>
            <a:ext cx="173990" cy="378460"/>
          </a:xfrm>
          <a:custGeom>
            <a:avLst/>
            <a:gdLst/>
            <a:ahLst/>
            <a:cxnLst/>
            <a:rect l="l" t="t" r="r" b="b"/>
            <a:pathLst>
              <a:path w="173989" h="378460">
                <a:moveTo>
                  <a:pt x="0" y="0"/>
                </a:moveTo>
                <a:lnTo>
                  <a:pt x="173926" y="0"/>
                </a:lnTo>
                <a:lnTo>
                  <a:pt x="173926" y="378218"/>
                </a:lnTo>
                <a:lnTo>
                  <a:pt x="0" y="3782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95518" y="4886629"/>
            <a:ext cx="118110" cy="1137920"/>
          </a:xfrm>
          <a:custGeom>
            <a:avLst/>
            <a:gdLst/>
            <a:ahLst/>
            <a:cxnLst/>
            <a:rect l="l" t="t" r="r" b="b"/>
            <a:pathLst>
              <a:path w="118110" h="1137920">
                <a:moveTo>
                  <a:pt x="0" y="0"/>
                </a:moveTo>
                <a:lnTo>
                  <a:pt x="118021" y="0"/>
                </a:lnTo>
                <a:lnTo>
                  <a:pt x="118021" y="1137310"/>
                </a:lnTo>
                <a:lnTo>
                  <a:pt x="0" y="1137310"/>
                </a:lnTo>
                <a:lnTo>
                  <a:pt x="0" y="0"/>
                </a:lnTo>
                <a:close/>
              </a:path>
            </a:pathLst>
          </a:custGeom>
          <a:solidFill>
            <a:srgbClr val="F4F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95518" y="4886629"/>
            <a:ext cx="118110" cy="1137920"/>
          </a:xfrm>
          <a:custGeom>
            <a:avLst/>
            <a:gdLst/>
            <a:ahLst/>
            <a:cxnLst/>
            <a:rect l="l" t="t" r="r" b="b"/>
            <a:pathLst>
              <a:path w="118110" h="1137920">
                <a:moveTo>
                  <a:pt x="0" y="0"/>
                </a:moveTo>
                <a:lnTo>
                  <a:pt x="118021" y="0"/>
                </a:lnTo>
                <a:lnTo>
                  <a:pt x="118021" y="1137310"/>
                </a:lnTo>
                <a:lnTo>
                  <a:pt x="0" y="113731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32801" y="4427260"/>
            <a:ext cx="650875" cy="737870"/>
          </a:xfrm>
          <a:custGeom>
            <a:avLst/>
            <a:gdLst/>
            <a:ahLst/>
            <a:cxnLst/>
            <a:rect l="l" t="t" r="r" b="b"/>
            <a:pathLst>
              <a:path w="650875" h="737870">
                <a:moveTo>
                  <a:pt x="80251" y="0"/>
                </a:moveTo>
                <a:lnTo>
                  <a:pt x="0" y="68287"/>
                </a:lnTo>
                <a:lnTo>
                  <a:pt x="569696" y="737692"/>
                </a:lnTo>
                <a:lnTo>
                  <a:pt x="650735" y="669404"/>
                </a:lnTo>
                <a:lnTo>
                  <a:pt x="8025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32806" y="4427264"/>
            <a:ext cx="650875" cy="737870"/>
          </a:xfrm>
          <a:custGeom>
            <a:avLst/>
            <a:gdLst/>
            <a:ahLst/>
            <a:cxnLst/>
            <a:rect l="l" t="t" r="r" b="b"/>
            <a:pathLst>
              <a:path w="650875" h="737870">
                <a:moveTo>
                  <a:pt x="0" y="68287"/>
                </a:moveTo>
                <a:lnTo>
                  <a:pt x="80251" y="0"/>
                </a:lnTo>
                <a:lnTo>
                  <a:pt x="650735" y="669404"/>
                </a:lnTo>
                <a:lnTo>
                  <a:pt x="569696" y="737692"/>
                </a:lnTo>
                <a:lnTo>
                  <a:pt x="0" y="68287"/>
                </a:lnTo>
                <a:close/>
              </a:path>
            </a:pathLst>
          </a:custGeom>
          <a:ln w="143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21792" y="4187456"/>
            <a:ext cx="121285" cy="702945"/>
          </a:xfrm>
          <a:custGeom>
            <a:avLst/>
            <a:gdLst/>
            <a:ahLst/>
            <a:cxnLst/>
            <a:rect l="l" t="t" r="r" b="b"/>
            <a:pathLst>
              <a:path w="121284" h="702945">
                <a:moveTo>
                  <a:pt x="0" y="0"/>
                </a:moveTo>
                <a:lnTo>
                  <a:pt x="120776" y="0"/>
                </a:lnTo>
                <a:lnTo>
                  <a:pt x="120776" y="702754"/>
                </a:lnTo>
                <a:lnTo>
                  <a:pt x="0" y="702754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21792" y="4187456"/>
            <a:ext cx="121285" cy="702945"/>
          </a:xfrm>
          <a:custGeom>
            <a:avLst/>
            <a:gdLst/>
            <a:ahLst/>
            <a:cxnLst/>
            <a:rect l="l" t="t" r="r" b="b"/>
            <a:pathLst>
              <a:path w="121284" h="702945">
                <a:moveTo>
                  <a:pt x="0" y="0"/>
                </a:moveTo>
                <a:lnTo>
                  <a:pt x="120776" y="0"/>
                </a:lnTo>
                <a:lnTo>
                  <a:pt x="120776" y="702754"/>
                </a:lnTo>
                <a:lnTo>
                  <a:pt x="0" y="702754"/>
                </a:lnTo>
                <a:lnTo>
                  <a:pt x="0" y="0"/>
                </a:lnTo>
                <a:close/>
              </a:path>
            </a:pathLst>
          </a:custGeom>
          <a:ln w="143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52096" y="4863994"/>
            <a:ext cx="1252220" cy="1251585"/>
          </a:xfrm>
          <a:custGeom>
            <a:avLst/>
            <a:gdLst/>
            <a:ahLst/>
            <a:cxnLst/>
            <a:rect l="l" t="t" r="r" b="b"/>
            <a:pathLst>
              <a:path w="1252220" h="1251585">
                <a:moveTo>
                  <a:pt x="626110" y="0"/>
                </a:moveTo>
                <a:lnTo>
                  <a:pt x="574484" y="2070"/>
                </a:lnTo>
                <a:lnTo>
                  <a:pt x="524052" y="8140"/>
                </a:lnTo>
                <a:lnTo>
                  <a:pt x="474980" y="18072"/>
                </a:lnTo>
                <a:lnTo>
                  <a:pt x="427431" y="31711"/>
                </a:lnTo>
                <a:lnTo>
                  <a:pt x="381533" y="48895"/>
                </a:lnTo>
                <a:lnTo>
                  <a:pt x="337477" y="69456"/>
                </a:lnTo>
                <a:lnTo>
                  <a:pt x="295402" y="93268"/>
                </a:lnTo>
                <a:lnTo>
                  <a:pt x="255460" y="120142"/>
                </a:lnTo>
                <a:lnTo>
                  <a:pt x="217817" y="149948"/>
                </a:lnTo>
                <a:lnTo>
                  <a:pt x="182613" y="182511"/>
                </a:lnTo>
                <a:lnTo>
                  <a:pt x="150037" y="217678"/>
                </a:lnTo>
                <a:lnTo>
                  <a:pt x="120218" y="255308"/>
                </a:lnTo>
                <a:lnTo>
                  <a:pt x="93319" y="295224"/>
                </a:lnTo>
                <a:lnTo>
                  <a:pt x="69507" y="337273"/>
                </a:lnTo>
                <a:lnTo>
                  <a:pt x="48920" y="381304"/>
                </a:lnTo>
                <a:lnTo>
                  <a:pt x="31724" y="427164"/>
                </a:lnTo>
                <a:lnTo>
                  <a:pt x="18084" y="474700"/>
                </a:lnTo>
                <a:lnTo>
                  <a:pt x="8140" y="523735"/>
                </a:lnTo>
                <a:lnTo>
                  <a:pt x="2070" y="574128"/>
                </a:lnTo>
                <a:lnTo>
                  <a:pt x="0" y="625729"/>
                </a:lnTo>
                <a:lnTo>
                  <a:pt x="2070" y="677329"/>
                </a:lnTo>
                <a:lnTo>
                  <a:pt x="8140" y="727722"/>
                </a:lnTo>
                <a:lnTo>
                  <a:pt x="18084" y="776770"/>
                </a:lnTo>
                <a:lnTo>
                  <a:pt x="31724" y="824293"/>
                </a:lnTo>
                <a:lnTo>
                  <a:pt x="48920" y="870153"/>
                </a:lnTo>
                <a:lnTo>
                  <a:pt x="69507" y="914196"/>
                </a:lnTo>
                <a:lnTo>
                  <a:pt x="93319" y="956246"/>
                </a:lnTo>
                <a:lnTo>
                  <a:pt x="120218" y="996162"/>
                </a:lnTo>
                <a:lnTo>
                  <a:pt x="150037" y="1033780"/>
                </a:lnTo>
                <a:lnTo>
                  <a:pt x="182613" y="1068959"/>
                </a:lnTo>
                <a:lnTo>
                  <a:pt x="217817" y="1101521"/>
                </a:lnTo>
                <a:lnTo>
                  <a:pt x="255460" y="1131316"/>
                </a:lnTo>
                <a:lnTo>
                  <a:pt x="295402" y="1158201"/>
                </a:lnTo>
                <a:lnTo>
                  <a:pt x="337477" y="1182001"/>
                </a:lnTo>
                <a:lnTo>
                  <a:pt x="381533" y="1202575"/>
                </a:lnTo>
                <a:lnTo>
                  <a:pt x="427431" y="1219758"/>
                </a:lnTo>
                <a:lnTo>
                  <a:pt x="474980" y="1233385"/>
                </a:lnTo>
                <a:lnTo>
                  <a:pt x="524052" y="1243317"/>
                </a:lnTo>
                <a:lnTo>
                  <a:pt x="574484" y="1249400"/>
                </a:lnTo>
                <a:lnTo>
                  <a:pt x="626110" y="1251458"/>
                </a:lnTo>
                <a:lnTo>
                  <a:pt x="677735" y="1249400"/>
                </a:lnTo>
                <a:lnTo>
                  <a:pt x="728167" y="1243317"/>
                </a:lnTo>
                <a:lnTo>
                  <a:pt x="777240" y="1233385"/>
                </a:lnTo>
                <a:lnTo>
                  <a:pt x="824788" y="1219758"/>
                </a:lnTo>
                <a:lnTo>
                  <a:pt x="870686" y="1202575"/>
                </a:lnTo>
                <a:lnTo>
                  <a:pt x="914742" y="1182001"/>
                </a:lnTo>
                <a:lnTo>
                  <a:pt x="956818" y="1158201"/>
                </a:lnTo>
                <a:lnTo>
                  <a:pt x="996759" y="1131316"/>
                </a:lnTo>
                <a:lnTo>
                  <a:pt x="1034402" y="1101521"/>
                </a:lnTo>
                <a:lnTo>
                  <a:pt x="1069594" y="1068959"/>
                </a:lnTo>
                <a:lnTo>
                  <a:pt x="1102182" y="1033780"/>
                </a:lnTo>
                <a:lnTo>
                  <a:pt x="1132001" y="996162"/>
                </a:lnTo>
                <a:lnTo>
                  <a:pt x="1158900" y="956246"/>
                </a:lnTo>
                <a:lnTo>
                  <a:pt x="1182712" y="914196"/>
                </a:lnTo>
                <a:lnTo>
                  <a:pt x="1203299" y="870153"/>
                </a:lnTo>
                <a:lnTo>
                  <a:pt x="1220495" y="824293"/>
                </a:lnTo>
                <a:lnTo>
                  <a:pt x="1234135" y="776770"/>
                </a:lnTo>
                <a:lnTo>
                  <a:pt x="1244079" y="727722"/>
                </a:lnTo>
                <a:lnTo>
                  <a:pt x="1250149" y="677329"/>
                </a:lnTo>
                <a:lnTo>
                  <a:pt x="1252207" y="625729"/>
                </a:lnTo>
                <a:lnTo>
                  <a:pt x="1250149" y="574128"/>
                </a:lnTo>
                <a:lnTo>
                  <a:pt x="1244079" y="523735"/>
                </a:lnTo>
                <a:lnTo>
                  <a:pt x="1234135" y="474700"/>
                </a:lnTo>
                <a:lnTo>
                  <a:pt x="1220495" y="427164"/>
                </a:lnTo>
                <a:lnTo>
                  <a:pt x="1203299" y="381304"/>
                </a:lnTo>
                <a:lnTo>
                  <a:pt x="1182712" y="337273"/>
                </a:lnTo>
                <a:lnTo>
                  <a:pt x="1158900" y="295224"/>
                </a:lnTo>
                <a:lnTo>
                  <a:pt x="1132001" y="255308"/>
                </a:lnTo>
                <a:lnTo>
                  <a:pt x="1102182" y="217678"/>
                </a:lnTo>
                <a:lnTo>
                  <a:pt x="1069594" y="182511"/>
                </a:lnTo>
                <a:lnTo>
                  <a:pt x="1034402" y="149948"/>
                </a:lnTo>
                <a:lnTo>
                  <a:pt x="996759" y="120142"/>
                </a:lnTo>
                <a:lnTo>
                  <a:pt x="956818" y="93268"/>
                </a:lnTo>
                <a:lnTo>
                  <a:pt x="914742" y="69456"/>
                </a:lnTo>
                <a:lnTo>
                  <a:pt x="870686" y="48895"/>
                </a:lnTo>
                <a:lnTo>
                  <a:pt x="824788" y="31711"/>
                </a:lnTo>
                <a:lnTo>
                  <a:pt x="777240" y="18072"/>
                </a:lnTo>
                <a:lnTo>
                  <a:pt x="728167" y="8140"/>
                </a:lnTo>
                <a:lnTo>
                  <a:pt x="677735" y="2070"/>
                </a:lnTo>
                <a:lnTo>
                  <a:pt x="62611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52102" y="4863998"/>
            <a:ext cx="1252220" cy="1251585"/>
          </a:xfrm>
          <a:custGeom>
            <a:avLst/>
            <a:gdLst/>
            <a:ahLst/>
            <a:cxnLst/>
            <a:rect l="l" t="t" r="r" b="b"/>
            <a:pathLst>
              <a:path w="1252220" h="1251585">
                <a:moveTo>
                  <a:pt x="0" y="625729"/>
                </a:moveTo>
                <a:lnTo>
                  <a:pt x="2057" y="574128"/>
                </a:lnTo>
                <a:lnTo>
                  <a:pt x="8140" y="523735"/>
                </a:lnTo>
                <a:lnTo>
                  <a:pt x="18072" y="474687"/>
                </a:lnTo>
                <a:lnTo>
                  <a:pt x="31724" y="427164"/>
                </a:lnTo>
                <a:lnTo>
                  <a:pt x="48920" y="381304"/>
                </a:lnTo>
                <a:lnTo>
                  <a:pt x="69494" y="337273"/>
                </a:lnTo>
                <a:lnTo>
                  <a:pt x="93319" y="295211"/>
                </a:lnTo>
                <a:lnTo>
                  <a:pt x="120218" y="255295"/>
                </a:lnTo>
                <a:lnTo>
                  <a:pt x="150025" y="217678"/>
                </a:lnTo>
                <a:lnTo>
                  <a:pt x="182613" y="182511"/>
                </a:lnTo>
                <a:lnTo>
                  <a:pt x="217804" y="149936"/>
                </a:lnTo>
                <a:lnTo>
                  <a:pt x="255447" y="120142"/>
                </a:lnTo>
                <a:lnTo>
                  <a:pt x="295389" y="93256"/>
                </a:lnTo>
                <a:lnTo>
                  <a:pt x="337464" y="69456"/>
                </a:lnTo>
                <a:lnTo>
                  <a:pt x="381533" y="48882"/>
                </a:lnTo>
                <a:lnTo>
                  <a:pt x="427418" y="31711"/>
                </a:lnTo>
                <a:lnTo>
                  <a:pt x="474980" y="18072"/>
                </a:lnTo>
                <a:lnTo>
                  <a:pt x="524052" y="8140"/>
                </a:lnTo>
                <a:lnTo>
                  <a:pt x="574471" y="2057"/>
                </a:lnTo>
                <a:lnTo>
                  <a:pt x="626110" y="0"/>
                </a:lnTo>
                <a:lnTo>
                  <a:pt x="677735" y="2057"/>
                </a:lnTo>
                <a:lnTo>
                  <a:pt x="728154" y="8140"/>
                </a:lnTo>
                <a:lnTo>
                  <a:pt x="777227" y="18072"/>
                </a:lnTo>
                <a:lnTo>
                  <a:pt x="824788" y="31711"/>
                </a:lnTo>
                <a:lnTo>
                  <a:pt x="870673" y="48882"/>
                </a:lnTo>
                <a:lnTo>
                  <a:pt x="914742" y="69456"/>
                </a:lnTo>
                <a:lnTo>
                  <a:pt x="956818" y="93256"/>
                </a:lnTo>
                <a:lnTo>
                  <a:pt x="996759" y="120142"/>
                </a:lnTo>
                <a:lnTo>
                  <a:pt x="1034402" y="149936"/>
                </a:lnTo>
                <a:lnTo>
                  <a:pt x="1069594" y="182511"/>
                </a:lnTo>
                <a:lnTo>
                  <a:pt x="1102182" y="217678"/>
                </a:lnTo>
                <a:lnTo>
                  <a:pt x="1132001" y="255295"/>
                </a:lnTo>
                <a:lnTo>
                  <a:pt x="1158887" y="295211"/>
                </a:lnTo>
                <a:lnTo>
                  <a:pt x="1182712" y="337273"/>
                </a:lnTo>
                <a:lnTo>
                  <a:pt x="1203299" y="381304"/>
                </a:lnTo>
                <a:lnTo>
                  <a:pt x="1220482" y="427164"/>
                </a:lnTo>
                <a:lnTo>
                  <a:pt x="1234135" y="474687"/>
                </a:lnTo>
                <a:lnTo>
                  <a:pt x="1244066" y="523735"/>
                </a:lnTo>
                <a:lnTo>
                  <a:pt x="1250149" y="574128"/>
                </a:lnTo>
                <a:lnTo>
                  <a:pt x="1252207" y="625729"/>
                </a:lnTo>
                <a:lnTo>
                  <a:pt x="1250149" y="677329"/>
                </a:lnTo>
                <a:lnTo>
                  <a:pt x="1244066" y="727722"/>
                </a:lnTo>
                <a:lnTo>
                  <a:pt x="1234135" y="776757"/>
                </a:lnTo>
                <a:lnTo>
                  <a:pt x="1220482" y="824293"/>
                </a:lnTo>
                <a:lnTo>
                  <a:pt x="1203299" y="870153"/>
                </a:lnTo>
                <a:lnTo>
                  <a:pt x="1182712" y="914184"/>
                </a:lnTo>
                <a:lnTo>
                  <a:pt x="1158887" y="956246"/>
                </a:lnTo>
                <a:lnTo>
                  <a:pt x="1132001" y="996162"/>
                </a:lnTo>
                <a:lnTo>
                  <a:pt x="1102182" y="1033780"/>
                </a:lnTo>
                <a:lnTo>
                  <a:pt x="1069594" y="1068946"/>
                </a:lnTo>
                <a:lnTo>
                  <a:pt x="1034402" y="1101509"/>
                </a:lnTo>
                <a:lnTo>
                  <a:pt x="996759" y="1131316"/>
                </a:lnTo>
                <a:lnTo>
                  <a:pt x="956818" y="1158201"/>
                </a:lnTo>
                <a:lnTo>
                  <a:pt x="914742" y="1182001"/>
                </a:lnTo>
                <a:lnTo>
                  <a:pt x="870673" y="1202575"/>
                </a:lnTo>
                <a:lnTo>
                  <a:pt x="824788" y="1219746"/>
                </a:lnTo>
                <a:lnTo>
                  <a:pt x="777227" y="1233385"/>
                </a:lnTo>
                <a:lnTo>
                  <a:pt x="728154" y="1243317"/>
                </a:lnTo>
                <a:lnTo>
                  <a:pt x="677735" y="1249400"/>
                </a:lnTo>
                <a:lnTo>
                  <a:pt x="626110" y="1251458"/>
                </a:lnTo>
                <a:lnTo>
                  <a:pt x="574471" y="1249400"/>
                </a:lnTo>
                <a:lnTo>
                  <a:pt x="524052" y="1243317"/>
                </a:lnTo>
                <a:lnTo>
                  <a:pt x="474980" y="1233385"/>
                </a:lnTo>
                <a:lnTo>
                  <a:pt x="427418" y="1219746"/>
                </a:lnTo>
                <a:lnTo>
                  <a:pt x="381533" y="1202575"/>
                </a:lnTo>
                <a:lnTo>
                  <a:pt x="337464" y="1182001"/>
                </a:lnTo>
                <a:lnTo>
                  <a:pt x="295389" y="1158201"/>
                </a:lnTo>
                <a:lnTo>
                  <a:pt x="255447" y="1131316"/>
                </a:lnTo>
                <a:lnTo>
                  <a:pt x="217804" y="1101509"/>
                </a:lnTo>
                <a:lnTo>
                  <a:pt x="182613" y="1068946"/>
                </a:lnTo>
                <a:lnTo>
                  <a:pt x="150025" y="1033780"/>
                </a:lnTo>
                <a:lnTo>
                  <a:pt x="120218" y="996162"/>
                </a:lnTo>
                <a:lnTo>
                  <a:pt x="93319" y="956246"/>
                </a:lnTo>
                <a:lnTo>
                  <a:pt x="69494" y="914184"/>
                </a:lnTo>
                <a:lnTo>
                  <a:pt x="48920" y="870153"/>
                </a:lnTo>
                <a:lnTo>
                  <a:pt x="31724" y="824293"/>
                </a:lnTo>
                <a:lnTo>
                  <a:pt x="18072" y="776757"/>
                </a:lnTo>
                <a:lnTo>
                  <a:pt x="8140" y="727722"/>
                </a:lnTo>
                <a:lnTo>
                  <a:pt x="2057" y="677329"/>
                </a:lnTo>
                <a:lnTo>
                  <a:pt x="0" y="625729"/>
                </a:lnTo>
                <a:close/>
              </a:path>
            </a:pathLst>
          </a:custGeom>
          <a:ln w="143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52323" y="5066488"/>
            <a:ext cx="843280" cy="842644"/>
          </a:xfrm>
          <a:custGeom>
            <a:avLst/>
            <a:gdLst/>
            <a:ahLst/>
            <a:cxnLst/>
            <a:rect l="l" t="t" r="r" b="b"/>
            <a:pathLst>
              <a:path w="843279" h="842645">
                <a:moveTo>
                  <a:pt x="421513" y="0"/>
                </a:moveTo>
                <a:lnTo>
                  <a:pt x="319773" y="12166"/>
                </a:lnTo>
                <a:lnTo>
                  <a:pt x="256857" y="32905"/>
                </a:lnTo>
                <a:lnTo>
                  <a:pt x="198869" y="62788"/>
                </a:lnTo>
                <a:lnTo>
                  <a:pt x="146634" y="100939"/>
                </a:lnTo>
                <a:lnTo>
                  <a:pt x="101003" y="146545"/>
                </a:lnTo>
                <a:lnTo>
                  <a:pt x="62826" y="198742"/>
                </a:lnTo>
                <a:lnTo>
                  <a:pt x="32931" y="256705"/>
                </a:lnTo>
                <a:lnTo>
                  <a:pt x="12179" y="319570"/>
                </a:lnTo>
                <a:lnTo>
                  <a:pt x="1396" y="386511"/>
                </a:lnTo>
                <a:lnTo>
                  <a:pt x="0" y="421246"/>
                </a:lnTo>
                <a:lnTo>
                  <a:pt x="5486" y="489915"/>
                </a:lnTo>
                <a:lnTo>
                  <a:pt x="21361" y="554926"/>
                </a:lnTo>
                <a:lnTo>
                  <a:pt x="46786" y="615454"/>
                </a:lnTo>
                <a:lnTo>
                  <a:pt x="80937" y="670636"/>
                </a:lnTo>
                <a:lnTo>
                  <a:pt x="122948" y="719645"/>
                </a:lnTo>
                <a:lnTo>
                  <a:pt x="171983" y="761631"/>
                </a:lnTo>
                <a:lnTo>
                  <a:pt x="227202" y="795743"/>
                </a:lnTo>
                <a:lnTo>
                  <a:pt x="287756" y="821156"/>
                </a:lnTo>
                <a:lnTo>
                  <a:pt x="352805" y="837031"/>
                </a:lnTo>
                <a:lnTo>
                  <a:pt x="421513" y="842505"/>
                </a:lnTo>
                <a:lnTo>
                  <a:pt x="456272" y="841120"/>
                </a:lnTo>
                <a:lnTo>
                  <a:pt x="523252" y="830338"/>
                </a:lnTo>
                <a:lnTo>
                  <a:pt x="586168" y="809599"/>
                </a:lnTo>
                <a:lnTo>
                  <a:pt x="644156" y="779716"/>
                </a:lnTo>
                <a:lnTo>
                  <a:pt x="696391" y="741565"/>
                </a:lnTo>
                <a:lnTo>
                  <a:pt x="742022" y="695959"/>
                </a:lnTo>
                <a:lnTo>
                  <a:pt x="780199" y="643762"/>
                </a:lnTo>
                <a:lnTo>
                  <a:pt x="810094" y="585800"/>
                </a:lnTo>
                <a:lnTo>
                  <a:pt x="830846" y="522935"/>
                </a:lnTo>
                <a:lnTo>
                  <a:pt x="841629" y="455993"/>
                </a:lnTo>
                <a:lnTo>
                  <a:pt x="843026" y="421246"/>
                </a:lnTo>
                <a:lnTo>
                  <a:pt x="841629" y="386511"/>
                </a:lnTo>
                <a:lnTo>
                  <a:pt x="830846" y="319570"/>
                </a:lnTo>
                <a:lnTo>
                  <a:pt x="810094" y="256705"/>
                </a:lnTo>
                <a:lnTo>
                  <a:pt x="780199" y="198742"/>
                </a:lnTo>
                <a:lnTo>
                  <a:pt x="742022" y="146545"/>
                </a:lnTo>
                <a:lnTo>
                  <a:pt x="696391" y="100939"/>
                </a:lnTo>
                <a:lnTo>
                  <a:pt x="644156" y="62788"/>
                </a:lnTo>
                <a:lnTo>
                  <a:pt x="586168" y="32905"/>
                </a:lnTo>
                <a:lnTo>
                  <a:pt x="523252" y="12166"/>
                </a:lnTo>
                <a:lnTo>
                  <a:pt x="456272" y="1384"/>
                </a:lnTo>
                <a:lnTo>
                  <a:pt x="421513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52328" y="5066482"/>
            <a:ext cx="843280" cy="842644"/>
          </a:xfrm>
          <a:custGeom>
            <a:avLst/>
            <a:gdLst/>
            <a:ahLst/>
            <a:cxnLst/>
            <a:rect l="l" t="t" r="r" b="b"/>
            <a:pathLst>
              <a:path w="843279" h="842645">
                <a:moveTo>
                  <a:pt x="0" y="421258"/>
                </a:moveTo>
                <a:lnTo>
                  <a:pt x="5473" y="352590"/>
                </a:lnTo>
                <a:lnTo>
                  <a:pt x="21361" y="287578"/>
                </a:lnTo>
                <a:lnTo>
                  <a:pt x="46786" y="227063"/>
                </a:lnTo>
                <a:lnTo>
                  <a:pt x="80924" y="171881"/>
                </a:lnTo>
                <a:lnTo>
                  <a:pt x="122936" y="122872"/>
                </a:lnTo>
                <a:lnTo>
                  <a:pt x="171970" y="80886"/>
                </a:lnTo>
                <a:lnTo>
                  <a:pt x="227190" y="46761"/>
                </a:lnTo>
                <a:lnTo>
                  <a:pt x="287743" y="21348"/>
                </a:lnTo>
                <a:lnTo>
                  <a:pt x="352806" y="5486"/>
                </a:lnTo>
                <a:lnTo>
                  <a:pt x="421513" y="0"/>
                </a:lnTo>
                <a:lnTo>
                  <a:pt x="456260" y="1396"/>
                </a:lnTo>
                <a:lnTo>
                  <a:pt x="523252" y="12166"/>
                </a:lnTo>
                <a:lnTo>
                  <a:pt x="586155" y="32918"/>
                </a:lnTo>
                <a:lnTo>
                  <a:pt x="644156" y="62788"/>
                </a:lnTo>
                <a:lnTo>
                  <a:pt x="696379" y="100952"/>
                </a:lnTo>
                <a:lnTo>
                  <a:pt x="742010" y="146545"/>
                </a:lnTo>
                <a:lnTo>
                  <a:pt x="780199" y="198754"/>
                </a:lnTo>
                <a:lnTo>
                  <a:pt x="810082" y="256705"/>
                </a:lnTo>
                <a:lnTo>
                  <a:pt x="830846" y="319582"/>
                </a:lnTo>
                <a:lnTo>
                  <a:pt x="841629" y="386524"/>
                </a:lnTo>
                <a:lnTo>
                  <a:pt x="843013" y="421258"/>
                </a:lnTo>
                <a:lnTo>
                  <a:pt x="841629" y="455993"/>
                </a:lnTo>
                <a:lnTo>
                  <a:pt x="830846" y="522935"/>
                </a:lnTo>
                <a:lnTo>
                  <a:pt x="810082" y="585812"/>
                </a:lnTo>
                <a:lnTo>
                  <a:pt x="780199" y="643762"/>
                </a:lnTo>
                <a:lnTo>
                  <a:pt x="742010" y="695972"/>
                </a:lnTo>
                <a:lnTo>
                  <a:pt x="696379" y="741565"/>
                </a:lnTo>
                <a:lnTo>
                  <a:pt x="644156" y="779729"/>
                </a:lnTo>
                <a:lnTo>
                  <a:pt x="586155" y="809599"/>
                </a:lnTo>
                <a:lnTo>
                  <a:pt x="523252" y="830351"/>
                </a:lnTo>
                <a:lnTo>
                  <a:pt x="456260" y="841120"/>
                </a:lnTo>
                <a:lnTo>
                  <a:pt x="421513" y="842517"/>
                </a:lnTo>
                <a:lnTo>
                  <a:pt x="386753" y="841120"/>
                </a:lnTo>
                <a:lnTo>
                  <a:pt x="319760" y="830351"/>
                </a:lnTo>
                <a:lnTo>
                  <a:pt x="256857" y="809599"/>
                </a:lnTo>
                <a:lnTo>
                  <a:pt x="198869" y="779729"/>
                </a:lnTo>
                <a:lnTo>
                  <a:pt x="146634" y="741565"/>
                </a:lnTo>
                <a:lnTo>
                  <a:pt x="101003" y="695972"/>
                </a:lnTo>
                <a:lnTo>
                  <a:pt x="62826" y="643762"/>
                </a:lnTo>
                <a:lnTo>
                  <a:pt x="32931" y="585812"/>
                </a:lnTo>
                <a:lnTo>
                  <a:pt x="12166" y="522935"/>
                </a:lnTo>
                <a:lnTo>
                  <a:pt x="1384" y="455993"/>
                </a:lnTo>
                <a:lnTo>
                  <a:pt x="0" y="421258"/>
                </a:lnTo>
                <a:close/>
              </a:path>
            </a:pathLst>
          </a:custGeom>
          <a:ln w="143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66361" y="5428528"/>
            <a:ext cx="4108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5" dirty="0">
                <a:latin typeface="Arial"/>
                <a:cs typeface="Arial"/>
              </a:rPr>
              <a:t>S</a:t>
            </a:r>
            <a:r>
              <a:rPr sz="900" b="1" spc="20" dirty="0">
                <a:latin typeface="Arial"/>
                <a:cs typeface="Arial"/>
              </a:rPr>
              <a:t>H</a:t>
            </a:r>
            <a:r>
              <a:rPr sz="900" b="1" spc="-30" dirty="0">
                <a:latin typeface="Arial"/>
                <a:cs typeface="Arial"/>
              </a:rPr>
              <a:t>A</a:t>
            </a:r>
            <a:r>
              <a:rPr sz="900" b="1" dirty="0">
                <a:latin typeface="Arial"/>
                <a:cs typeface="Arial"/>
              </a:rPr>
              <a:t>FT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71737" y="4874324"/>
            <a:ext cx="45720" cy="197485"/>
          </a:xfrm>
          <a:custGeom>
            <a:avLst/>
            <a:gdLst/>
            <a:ahLst/>
            <a:cxnLst/>
            <a:rect l="l" t="t" r="r" b="b"/>
            <a:pathLst>
              <a:path w="45720" h="197485">
                <a:moveTo>
                  <a:pt x="0" y="0"/>
                </a:moveTo>
                <a:lnTo>
                  <a:pt x="45288" y="196926"/>
                </a:lnTo>
              </a:path>
            </a:pathLst>
          </a:custGeom>
          <a:ln w="190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20998" y="4378035"/>
            <a:ext cx="548640" cy="805180"/>
          </a:xfrm>
          <a:custGeom>
            <a:avLst/>
            <a:gdLst/>
            <a:ahLst/>
            <a:cxnLst/>
            <a:rect l="l" t="t" r="r" b="b"/>
            <a:pathLst>
              <a:path w="548639" h="805179">
                <a:moveTo>
                  <a:pt x="90576" y="0"/>
                </a:moveTo>
                <a:lnTo>
                  <a:pt x="0" y="54787"/>
                </a:lnTo>
                <a:lnTo>
                  <a:pt x="458457" y="805180"/>
                </a:lnTo>
                <a:lnTo>
                  <a:pt x="548246" y="749592"/>
                </a:lnTo>
                <a:lnTo>
                  <a:pt x="90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21001" y="4378032"/>
            <a:ext cx="548640" cy="805180"/>
          </a:xfrm>
          <a:custGeom>
            <a:avLst/>
            <a:gdLst/>
            <a:ahLst/>
            <a:cxnLst/>
            <a:rect l="l" t="t" r="r" b="b"/>
            <a:pathLst>
              <a:path w="548639" h="805179">
                <a:moveTo>
                  <a:pt x="0" y="54787"/>
                </a:moveTo>
                <a:lnTo>
                  <a:pt x="90576" y="0"/>
                </a:lnTo>
                <a:lnTo>
                  <a:pt x="548233" y="749592"/>
                </a:lnTo>
                <a:lnTo>
                  <a:pt x="458457" y="805180"/>
                </a:lnTo>
                <a:lnTo>
                  <a:pt x="0" y="54787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69013" y="5025990"/>
            <a:ext cx="107314" cy="170180"/>
          </a:xfrm>
          <a:custGeom>
            <a:avLst/>
            <a:gdLst/>
            <a:ahLst/>
            <a:cxnLst/>
            <a:rect l="l" t="t" r="r" b="b"/>
            <a:pathLst>
              <a:path w="107314" h="170179">
                <a:moveTo>
                  <a:pt x="0" y="0"/>
                </a:moveTo>
                <a:lnTo>
                  <a:pt x="107264" y="169926"/>
                </a:lnTo>
              </a:path>
            </a:pathLst>
          </a:custGeom>
          <a:ln w="190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96144" y="5262144"/>
            <a:ext cx="95250" cy="499109"/>
          </a:xfrm>
          <a:custGeom>
            <a:avLst/>
            <a:gdLst/>
            <a:ahLst/>
            <a:cxnLst/>
            <a:rect l="l" t="t" r="r" b="b"/>
            <a:pathLst>
              <a:path w="95250" h="499110">
                <a:moveTo>
                  <a:pt x="0" y="499097"/>
                </a:moveTo>
                <a:lnTo>
                  <a:pt x="25133" y="465112"/>
                </a:lnTo>
                <a:lnTo>
                  <a:pt x="46799" y="428586"/>
                </a:lnTo>
                <a:lnTo>
                  <a:pt x="64757" y="389763"/>
                </a:lnTo>
                <a:lnTo>
                  <a:pt x="78778" y="348881"/>
                </a:lnTo>
                <a:lnTo>
                  <a:pt x="88620" y="306171"/>
                </a:lnTo>
                <a:lnTo>
                  <a:pt x="94056" y="261861"/>
                </a:lnTo>
                <a:lnTo>
                  <a:pt x="95110" y="231546"/>
                </a:lnTo>
                <a:lnTo>
                  <a:pt x="94907" y="218059"/>
                </a:lnTo>
                <a:lnTo>
                  <a:pt x="91833" y="178269"/>
                </a:lnTo>
                <a:lnTo>
                  <a:pt x="85204" y="139649"/>
                </a:lnTo>
                <a:lnTo>
                  <a:pt x="75184" y="102336"/>
                </a:lnTo>
                <a:lnTo>
                  <a:pt x="61950" y="66522"/>
                </a:lnTo>
                <a:lnTo>
                  <a:pt x="39573" y="21361"/>
                </a:lnTo>
                <a:lnTo>
                  <a:pt x="33172" y="10579"/>
                </a:lnTo>
                <a:lnTo>
                  <a:pt x="26454" y="0"/>
                </a:lnTo>
              </a:path>
            </a:pathLst>
          </a:custGeom>
          <a:ln w="190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96707" y="5227679"/>
            <a:ext cx="81280" cy="116205"/>
          </a:xfrm>
          <a:custGeom>
            <a:avLst/>
            <a:gdLst/>
            <a:ahLst/>
            <a:cxnLst/>
            <a:rect l="l" t="t" r="r" b="b"/>
            <a:pathLst>
              <a:path w="81279" h="116204">
                <a:moveTo>
                  <a:pt x="0" y="0"/>
                </a:moveTo>
                <a:lnTo>
                  <a:pt x="25425" y="115938"/>
                </a:lnTo>
                <a:lnTo>
                  <a:pt x="34963" y="47650"/>
                </a:lnTo>
                <a:lnTo>
                  <a:pt x="80924" y="476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31665" y="5275333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45961" y="0"/>
                </a:moveTo>
                <a:lnTo>
                  <a:pt x="0" y="0"/>
                </a:lnTo>
                <a:lnTo>
                  <a:pt x="67538" y="12699"/>
                </a:lnTo>
                <a:lnTo>
                  <a:pt x="459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96708" y="5227684"/>
            <a:ext cx="102870" cy="116205"/>
          </a:xfrm>
          <a:custGeom>
            <a:avLst/>
            <a:gdLst/>
            <a:ahLst/>
            <a:cxnLst/>
            <a:rect l="l" t="t" r="r" b="b"/>
            <a:pathLst>
              <a:path w="102870" h="116204">
                <a:moveTo>
                  <a:pt x="0" y="0"/>
                </a:moveTo>
                <a:lnTo>
                  <a:pt x="102501" y="60350"/>
                </a:lnTo>
                <a:lnTo>
                  <a:pt x="34963" y="47637"/>
                </a:lnTo>
                <a:lnTo>
                  <a:pt x="25425" y="1159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90688" y="5329326"/>
            <a:ext cx="156210" cy="338455"/>
          </a:xfrm>
          <a:custGeom>
            <a:avLst/>
            <a:gdLst/>
            <a:ahLst/>
            <a:cxnLst/>
            <a:rect l="l" t="t" r="r" b="b"/>
            <a:pathLst>
              <a:path w="156209" h="338454">
                <a:moveTo>
                  <a:pt x="0" y="0"/>
                </a:moveTo>
                <a:lnTo>
                  <a:pt x="155727" y="0"/>
                </a:lnTo>
                <a:lnTo>
                  <a:pt x="155727" y="338277"/>
                </a:lnTo>
                <a:lnTo>
                  <a:pt x="0" y="338277"/>
                </a:lnTo>
                <a:lnTo>
                  <a:pt x="0" y="0"/>
                </a:lnTo>
                <a:close/>
              </a:path>
            </a:pathLst>
          </a:custGeom>
          <a:solidFill>
            <a:srgbClr val="A0A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90688" y="5329326"/>
            <a:ext cx="156210" cy="338455"/>
          </a:xfrm>
          <a:custGeom>
            <a:avLst/>
            <a:gdLst/>
            <a:ahLst/>
            <a:cxnLst/>
            <a:rect l="l" t="t" r="r" b="b"/>
            <a:pathLst>
              <a:path w="156209" h="338454">
                <a:moveTo>
                  <a:pt x="0" y="0"/>
                </a:moveTo>
                <a:lnTo>
                  <a:pt x="155727" y="0"/>
                </a:lnTo>
                <a:lnTo>
                  <a:pt x="155727" y="338277"/>
                </a:lnTo>
                <a:lnTo>
                  <a:pt x="0" y="33827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47215" y="4990261"/>
            <a:ext cx="106045" cy="1017269"/>
          </a:xfrm>
          <a:custGeom>
            <a:avLst/>
            <a:gdLst/>
            <a:ahLst/>
            <a:cxnLst/>
            <a:rect l="l" t="t" r="r" b="b"/>
            <a:pathLst>
              <a:path w="106045" h="1017270">
                <a:moveTo>
                  <a:pt x="0" y="0"/>
                </a:moveTo>
                <a:lnTo>
                  <a:pt x="105676" y="0"/>
                </a:lnTo>
                <a:lnTo>
                  <a:pt x="105676" y="1017206"/>
                </a:lnTo>
                <a:lnTo>
                  <a:pt x="0" y="1017206"/>
                </a:lnTo>
                <a:lnTo>
                  <a:pt x="0" y="0"/>
                </a:lnTo>
                <a:close/>
              </a:path>
            </a:pathLst>
          </a:custGeom>
          <a:solidFill>
            <a:srgbClr val="F4F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47215" y="4990261"/>
            <a:ext cx="106045" cy="1017269"/>
          </a:xfrm>
          <a:custGeom>
            <a:avLst/>
            <a:gdLst/>
            <a:ahLst/>
            <a:cxnLst/>
            <a:rect l="l" t="t" r="r" b="b"/>
            <a:pathLst>
              <a:path w="106045" h="1017270">
                <a:moveTo>
                  <a:pt x="0" y="0"/>
                </a:moveTo>
                <a:lnTo>
                  <a:pt x="105676" y="0"/>
                </a:lnTo>
                <a:lnTo>
                  <a:pt x="105676" y="1017206"/>
                </a:lnTo>
                <a:lnTo>
                  <a:pt x="0" y="10172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42" y="6359794"/>
            <a:ext cx="1621024" cy="465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85</a:t>
            </a:fld>
            <a:endParaRPr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0"/>
            <a:ext cx="2331719" cy="2275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818" y="2084195"/>
            <a:ext cx="4343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P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Z</a:t>
            </a:r>
            <a:r>
              <a:rPr sz="700" b="1" spc="-5" dirty="0">
                <a:latin typeface="Arial"/>
                <a:cs typeface="Arial"/>
              </a:rPr>
              <a:t>Q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312" y="2355912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4764" y="2355912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3896771"/>
            <a:ext cx="2331719" cy="2275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8810" y="4457982"/>
            <a:ext cx="80454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SENS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75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B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ER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375" y="4727666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4827" y="4727666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21279" y="1524000"/>
            <a:ext cx="2331718" cy="2275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44570" y="2084195"/>
            <a:ext cx="4781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P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DER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1302" y="2355912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5393" y="2355912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21279" y="3896771"/>
            <a:ext cx="2331717" cy="2275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76927" y="4457982"/>
            <a:ext cx="80454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SENS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75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B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ER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1516" y="4727666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5607" y="4727666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81600" y="4038600"/>
            <a:ext cx="3352798" cy="2205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183628" y="1719981"/>
            <a:ext cx="3636645" cy="160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ta</a:t>
            </a:r>
            <a:r>
              <a:rPr sz="1800" b="0" spc="-4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falha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apr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enta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quando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n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or do</a:t>
            </a:r>
            <a:r>
              <a:rPr sz="1800" b="0" spc="-3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cilindro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e danifica</a:t>
            </a:r>
            <a:r>
              <a:rPr sz="1800" b="0" spc="-4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e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e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abre,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então n</a:t>
            </a:r>
            <a:r>
              <a:rPr sz="1800" b="0" spc="5" dirty="0">
                <a:latin typeface="Times New Roman"/>
                <a:cs typeface="Times New Roman"/>
              </a:rPr>
              <a:t>ã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-35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nv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a t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n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ã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à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pl</a:t>
            </a:r>
            <a:r>
              <a:rPr sz="1800" b="0" spc="5" dirty="0">
                <a:latin typeface="Times New Roman"/>
                <a:cs typeface="Times New Roman"/>
              </a:rPr>
              <a:t>ac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de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c</a:t>
            </a:r>
            <a:r>
              <a:rPr sz="1800" b="0" dirty="0">
                <a:latin typeface="Times New Roman"/>
                <a:cs typeface="Times New Roman"/>
              </a:rPr>
              <a:t>ontrole 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l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trôni</a:t>
            </a:r>
            <a:r>
              <a:rPr sz="1800" b="0" spc="5" dirty="0">
                <a:latin typeface="Times New Roman"/>
                <a:cs typeface="Times New Roman"/>
              </a:rPr>
              <a:t>ca</a:t>
            </a:r>
            <a:r>
              <a:rPr sz="1800" b="0" dirty="0">
                <a:latin typeface="Times New Roman"/>
                <a:cs typeface="Times New Roman"/>
              </a:rPr>
              <a:t>.</a:t>
            </a:r>
            <a:r>
              <a:rPr sz="1800" b="0" spc="-9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P</a:t>
            </a:r>
            <a:r>
              <a:rPr sz="1800" b="0" dirty="0">
                <a:latin typeface="Times New Roman"/>
                <a:cs typeface="Times New Roman"/>
              </a:rPr>
              <a:t>od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os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verificar</a:t>
            </a:r>
            <a:r>
              <a:rPr sz="1800" b="0" spc="-4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os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n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or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s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o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l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r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 r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i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t</a:t>
            </a:r>
            <a:r>
              <a:rPr sz="1800" b="0" spc="5" dirty="0">
                <a:latin typeface="Times New Roman"/>
                <a:cs typeface="Times New Roman"/>
              </a:rPr>
              <a:t>ê</a:t>
            </a:r>
            <a:r>
              <a:rPr sz="1800" b="0" dirty="0">
                <a:latin typeface="Times New Roman"/>
                <a:cs typeface="Times New Roman"/>
              </a:rPr>
              <a:t>n</a:t>
            </a:r>
            <a:r>
              <a:rPr sz="1800" b="0" spc="5" dirty="0">
                <a:latin typeface="Times New Roman"/>
                <a:cs typeface="Times New Roman"/>
              </a:rPr>
              <a:t>c</a:t>
            </a:r>
            <a:r>
              <a:rPr sz="1800" b="0" dirty="0">
                <a:latin typeface="Times New Roman"/>
                <a:cs typeface="Times New Roman"/>
              </a:rPr>
              <a:t>i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dirty="0">
                <a:latin typeface="Times New Roman"/>
                <a:cs typeface="Times New Roman"/>
              </a:rPr>
              <a:t>,</a:t>
            </a:r>
            <a:r>
              <a:rPr sz="1800" b="0" spc="-40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m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um 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spc="5" dirty="0">
                <a:latin typeface="Times New Roman"/>
                <a:cs typeface="Times New Roman"/>
              </a:rPr>
              <a:t>e</a:t>
            </a:r>
            <a:r>
              <a:rPr sz="1800" b="0" dirty="0">
                <a:latin typeface="Times New Roman"/>
                <a:cs typeface="Times New Roman"/>
              </a:rPr>
              <a:t>n</a:t>
            </a:r>
            <a:r>
              <a:rPr sz="1800" b="0" spc="-5" dirty="0">
                <a:latin typeface="Times New Roman"/>
                <a:cs typeface="Times New Roman"/>
              </a:rPr>
              <a:t>s</a:t>
            </a:r>
            <a:r>
              <a:rPr sz="1800" b="0" dirty="0">
                <a:latin typeface="Times New Roman"/>
                <a:cs typeface="Times New Roman"/>
              </a:rPr>
              <a:t>or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com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falha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v</a:t>
            </a:r>
            <a:r>
              <a:rPr sz="1800" b="0" spc="5" dirty="0">
                <a:latin typeface="Times New Roman"/>
                <a:cs typeface="Times New Roman"/>
              </a:rPr>
              <a:t>a</a:t>
            </a:r>
            <a:r>
              <a:rPr sz="1800" b="0" spc="-20" dirty="0">
                <a:latin typeface="Times New Roman"/>
                <a:cs typeface="Times New Roman"/>
              </a:rPr>
              <a:t>m</a:t>
            </a:r>
            <a:r>
              <a:rPr sz="1800" b="0" dirty="0">
                <a:latin typeface="Times New Roman"/>
                <a:cs typeface="Times New Roman"/>
              </a:rPr>
              <a:t>os ler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0</a:t>
            </a:r>
            <a:r>
              <a:rPr sz="1800" b="0" dirty="0">
                <a:latin typeface="Arial"/>
                <a:cs typeface="Arial"/>
              </a:rPr>
              <a:t>K</a:t>
            </a:r>
            <a:r>
              <a:rPr sz="1800" b="0" dirty="0">
                <a:latin typeface="Symbol"/>
                <a:cs typeface="Symbol"/>
              </a:rPr>
              <a:t></a:t>
            </a:r>
            <a:r>
              <a:rPr sz="1800" b="0" spc="5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3449" y="3347291"/>
            <a:ext cx="1732280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4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l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es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es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st</a:t>
            </a:r>
            <a:r>
              <a:rPr sz="1400" b="1" spc="-5" dirty="0">
                <a:latin typeface="Arial"/>
                <a:cs typeface="Arial"/>
              </a:rPr>
              <a:t>ê</a:t>
            </a:r>
            <a:r>
              <a:rPr sz="1400" b="1" spc="-2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c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: 2</a:t>
            </a:r>
            <a:r>
              <a:rPr sz="1400" b="1" spc="-30" dirty="0">
                <a:latin typeface="Arial"/>
                <a:cs typeface="Arial"/>
              </a:rPr>
              <a:t>K</a:t>
            </a:r>
            <a:r>
              <a:rPr sz="1400" b="1" dirty="0">
                <a:latin typeface="Symbol"/>
                <a:cs typeface="Symbol"/>
              </a:rPr>
              <a:t>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@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7</a:t>
            </a:r>
            <a:r>
              <a:rPr sz="1400" b="1" spc="-30" dirty="0">
                <a:latin typeface="Arial"/>
                <a:cs typeface="Arial"/>
              </a:rPr>
              <a:t>7</a:t>
            </a:r>
            <a:r>
              <a:rPr sz="1400" b="1" dirty="0">
                <a:latin typeface="Arial"/>
                <a:cs typeface="Arial"/>
              </a:rPr>
              <a:t>°</a:t>
            </a:r>
            <a:r>
              <a:rPr sz="1400" b="1" spc="-20" dirty="0">
                <a:latin typeface="Times New Roman"/>
                <a:cs typeface="Times New Roman"/>
              </a:rPr>
              <a:t>F</a:t>
            </a:r>
            <a:r>
              <a:rPr sz="1400" b="1" spc="-10" dirty="0">
                <a:latin typeface="Times New Roman"/>
                <a:cs typeface="Times New Roman"/>
              </a:rPr>
              <a:t>/</a:t>
            </a:r>
            <a:r>
              <a:rPr sz="1400" b="1" spc="5" dirty="0">
                <a:latin typeface="Times New Roman"/>
                <a:cs typeface="Times New Roman"/>
              </a:rPr>
              <a:t>1</a:t>
            </a:r>
            <a:r>
              <a:rPr sz="1400" b="1" spc="-20" dirty="0">
                <a:latin typeface="Times New Roman"/>
                <a:cs typeface="Times New Roman"/>
              </a:rPr>
              <a:t>.</a:t>
            </a:r>
            <a:r>
              <a:rPr sz="1400" b="1" spc="-10" dirty="0">
                <a:latin typeface="Times New Roman"/>
                <a:cs typeface="Times New Roman"/>
              </a:rPr>
              <a:t>6</a:t>
            </a:r>
            <a:r>
              <a:rPr sz="1400" b="1" spc="-20" dirty="0">
                <a:latin typeface="Times New Roman"/>
                <a:cs typeface="Times New Roman"/>
              </a:rPr>
              <a:t>7</a:t>
            </a:r>
            <a:r>
              <a:rPr sz="1400" b="1" dirty="0">
                <a:latin typeface="Arial"/>
                <a:cs typeface="Arial"/>
              </a:rPr>
              <a:t>°</a:t>
            </a:r>
            <a:r>
              <a:rPr sz="1400" b="1" dirty="0"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0"/>
              </a:lnSpc>
            </a:pPr>
            <a:r>
              <a:rPr sz="1400" b="1" spc="-15" dirty="0">
                <a:latin typeface="Arial"/>
                <a:cs typeface="Arial"/>
              </a:rPr>
              <a:t>5</a:t>
            </a:r>
            <a:r>
              <a:rPr sz="1400" b="1" dirty="0">
                <a:latin typeface="Arial"/>
                <a:cs typeface="Arial"/>
              </a:rPr>
              <a:t>6</a:t>
            </a:r>
            <a:r>
              <a:rPr sz="1400" b="1" spc="-30" dirty="0">
                <a:latin typeface="Arial"/>
                <a:cs typeface="Arial"/>
              </a:rPr>
              <a:t>5</a:t>
            </a:r>
            <a:r>
              <a:rPr sz="1400" b="1" spc="-25" dirty="0">
                <a:latin typeface="Arial"/>
                <a:cs typeface="Arial"/>
              </a:rPr>
              <a:t>0</a:t>
            </a:r>
            <a:r>
              <a:rPr sz="1400" b="1" dirty="0">
                <a:latin typeface="Symbol"/>
                <a:cs typeface="Symbol"/>
              </a:rPr>
              <a:t>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@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32</a:t>
            </a:r>
            <a:r>
              <a:rPr sz="1400" b="1" dirty="0">
                <a:latin typeface="Arial"/>
                <a:cs typeface="Arial"/>
              </a:rPr>
              <a:t>°</a:t>
            </a:r>
            <a:r>
              <a:rPr sz="1400" b="1" spc="-20" dirty="0">
                <a:latin typeface="Times New Roman"/>
                <a:cs typeface="Times New Roman"/>
              </a:rPr>
              <a:t>F</a:t>
            </a:r>
            <a:r>
              <a:rPr sz="1400" b="1" dirty="0">
                <a:latin typeface="Times New Roman"/>
                <a:cs typeface="Times New Roman"/>
              </a:rPr>
              <a:t>(</a:t>
            </a:r>
            <a:r>
              <a:rPr sz="1400" b="1" spc="-20" dirty="0">
                <a:latin typeface="Times New Roman"/>
                <a:cs typeface="Times New Roman"/>
              </a:rPr>
              <a:t>0</a:t>
            </a:r>
            <a:r>
              <a:rPr sz="1400" b="1" dirty="0">
                <a:latin typeface="Arial"/>
                <a:cs typeface="Arial"/>
              </a:rPr>
              <a:t>°</a:t>
            </a:r>
            <a:r>
              <a:rPr sz="1400" b="1" spc="-20" dirty="0">
                <a:latin typeface="Times New Roman"/>
                <a:cs typeface="Times New Roman"/>
              </a:rPr>
              <a:t>C)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349" y="6370104"/>
            <a:ext cx="1621021" cy="465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86</a:t>
            </a:fld>
            <a:endParaRPr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76400"/>
            <a:ext cx="2368726" cy="2238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4477" y="2229165"/>
            <a:ext cx="4343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P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25" dirty="0">
                <a:latin typeface="Arial"/>
                <a:cs typeface="Arial"/>
              </a:rPr>
              <a:t>Z</a:t>
            </a:r>
            <a:r>
              <a:rPr sz="700" b="1" spc="-5" dirty="0">
                <a:latin typeface="Arial"/>
                <a:cs typeface="Arial"/>
              </a:rPr>
              <a:t>Q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407" y="2494429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1500" y="2494429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4010278"/>
            <a:ext cx="2368726" cy="2238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5125" y="4562042"/>
            <a:ext cx="72961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SENS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7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349" y="4827306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1442" y="4827306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60472" y="1676400"/>
            <a:ext cx="2368726" cy="2238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03476" y="2229165"/>
            <a:ext cx="4781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dirty="0">
                <a:latin typeface="Arial"/>
                <a:cs typeface="Arial"/>
              </a:rPr>
              <a:t>M</a:t>
            </a:r>
            <a:r>
              <a:rPr sz="700" b="1" spc="-5" dirty="0">
                <a:latin typeface="Arial"/>
                <a:cs typeface="Arial"/>
              </a:rPr>
              <a:t>P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DER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2607" y="2494429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1725" y="2494429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60472" y="4010278"/>
            <a:ext cx="2368726" cy="2238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73968" y="4562042"/>
            <a:ext cx="72961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SENS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7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12593" y="4827306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1711" y="4827306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81600" y="4114800"/>
            <a:ext cx="3733799" cy="2273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182101" y="1625454"/>
            <a:ext cx="3586479" cy="210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sz="2000" b="0" dirty="0">
                <a:latin typeface="Times New Roman"/>
                <a:cs typeface="Times New Roman"/>
              </a:rPr>
              <a:t>Es</a:t>
            </a:r>
            <a:r>
              <a:rPr sz="2000" b="0" spc="-1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6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f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-20" dirty="0">
                <a:latin typeface="Times New Roman"/>
                <a:cs typeface="Times New Roman"/>
              </a:rPr>
              <a:t>l</a:t>
            </a:r>
            <a:r>
              <a:rPr sz="2000" b="0" spc="5" dirty="0">
                <a:latin typeface="Times New Roman"/>
                <a:cs typeface="Times New Roman"/>
              </a:rPr>
              <a:t>h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4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se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p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8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qu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nd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6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o s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8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spc="-20" dirty="0">
                <a:latin typeface="Times New Roman"/>
                <a:cs typeface="Times New Roman"/>
              </a:rPr>
              <a:t>il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spc="5" dirty="0">
                <a:latin typeface="Times New Roman"/>
                <a:cs typeface="Times New Roman"/>
              </a:rPr>
              <a:t>nd</a:t>
            </a:r>
            <a:r>
              <a:rPr sz="2000" b="0" dirty="0">
                <a:latin typeface="Times New Roman"/>
                <a:cs typeface="Times New Roman"/>
              </a:rPr>
              <a:t>ro</a:t>
            </a:r>
            <a:r>
              <a:rPr sz="2000" b="0" spc="-6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se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dirty="0">
                <a:latin typeface="Times New Roman"/>
                <a:cs typeface="Times New Roman"/>
              </a:rPr>
              <a:t>f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7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se </a:t>
            </a:r>
            <a:r>
              <a:rPr sz="2000" b="0" spc="5" dirty="0">
                <a:latin typeface="Times New Roman"/>
                <a:cs typeface="Times New Roman"/>
              </a:rPr>
              <a:t>põ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m</a:t>
            </a:r>
            <a:r>
              <a:rPr sz="2000" b="0" spc="-8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m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spc="5" dirty="0">
                <a:latin typeface="Times New Roman"/>
                <a:cs typeface="Times New Roman"/>
              </a:rPr>
              <a:t>u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10" dirty="0">
                <a:latin typeface="Times New Roman"/>
                <a:cs typeface="Times New Roman"/>
              </a:rPr>
              <a:t>t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,</a:t>
            </a:r>
            <a:r>
              <a:rPr sz="2000" b="0" spc="-7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spc="-5" dirty="0">
                <a:latin typeface="Times New Roman"/>
                <a:cs typeface="Times New Roman"/>
              </a:rPr>
              <a:t>ã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nv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45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5" dirty="0">
                <a:latin typeface="Times New Roman"/>
                <a:cs typeface="Times New Roman"/>
              </a:rPr>
              <a:t>ã</a:t>
            </a:r>
            <a:r>
              <a:rPr sz="2000" b="0" dirty="0">
                <a:latin typeface="Times New Roman"/>
                <a:cs typeface="Times New Roman"/>
              </a:rPr>
              <a:t>o 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4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5</a:t>
            </a:r>
            <a:r>
              <a:rPr sz="2000" b="0" spc="-4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V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dirty="0">
                <a:latin typeface="Times New Roman"/>
                <a:cs typeface="Times New Roman"/>
              </a:rPr>
              <a:t>c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p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10" dirty="0">
                <a:latin typeface="Times New Roman"/>
                <a:cs typeface="Times New Roman"/>
              </a:rPr>
              <a:t>t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6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à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p</a:t>
            </a:r>
            <a:r>
              <a:rPr sz="2000" b="0" spc="-5" dirty="0">
                <a:latin typeface="Times New Roman"/>
                <a:cs typeface="Times New Roman"/>
              </a:rPr>
              <a:t>laca elet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5" dirty="0">
                <a:latin typeface="Times New Roman"/>
                <a:cs typeface="Times New Roman"/>
              </a:rPr>
              <a:t>ôn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spc="-15" dirty="0">
                <a:latin typeface="Times New Roman"/>
                <a:cs typeface="Times New Roman"/>
              </a:rPr>
              <a:t>a</a:t>
            </a:r>
            <a:r>
              <a:rPr sz="2000" b="0" dirty="0">
                <a:latin typeface="Times New Roman"/>
                <a:cs typeface="Times New Roman"/>
              </a:rPr>
              <a:t>.</a:t>
            </a:r>
            <a:r>
              <a:rPr sz="2000" b="0" spc="-9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P</a:t>
            </a:r>
            <a:r>
              <a:rPr sz="2000" b="0" spc="5" dirty="0">
                <a:latin typeface="Times New Roman"/>
                <a:cs typeface="Times New Roman"/>
              </a:rPr>
              <a:t>od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3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v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dirty="0">
                <a:latin typeface="Times New Roman"/>
                <a:cs typeface="Times New Roman"/>
              </a:rPr>
              <a:t>f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spc="-5" dirty="0">
                <a:latin typeface="Times New Roman"/>
                <a:cs typeface="Times New Roman"/>
              </a:rPr>
              <a:t>ca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10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s s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12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l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5" dirty="0">
                <a:latin typeface="Times New Roman"/>
                <a:cs typeface="Times New Roman"/>
              </a:rPr>
              <a:t>i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5" dirty="0">
                <a:latin typeface="Times New Roman"/>
                <a:cs typeface="Times New Roman"/>
              </a:rPr>
              <a:t>tê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8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dirty="0">
                <a:latin typeface="Times New Roman"/>
                <a:cs typeface="Times New Roman"/>
              </a:rPr>
              <a:t>o s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spc="-85" dirty="0">
                <a:latin typeface="Times New Roman"/>
                <a:cs typeface="Times New Roman"/>
              </a:rPr>
              <a:t>r</a:t>
            </a:r>
            <a:r>
              <a:rPr sz="2000" b="0" dirty="0">
                <a:latin typeface="Times New Roman"/>
                <a:cs typeface="Times New Roman"/>
              </a:rPr>
              <a:t>,</a:t>
            </a:r>
            <a:r>
              <a:rPr sz="2000" b="0" spc="-8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se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dirty="0">
                <a:latin typeface="Times New Roman"/>
                <a:cs typeface="Times New Roman"/>
              </a:rPr>
              <a:t>f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spc="-5" dirty="0">
                <a:latin typeface="Times New Roman"/>
                <a:cs typeface="Times New Roman"/>
              </a:rPr>
              <a:t>ca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9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p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10" dirty="0">
                <a:latin typeface="Times New Roman"/>
                <a:cs typeface="Times New Roman"/>
              </a:rPr>
              <a:t>t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-10" dirty="0">
                <a:latin typeface="Times New Roman"/>
                <a:cs typeface="Times New Roman"/>
              </a:rPr>
              <a:t>r</a:t>
            </a:r>
            <a:r>
              <a:rPr sz="2000" b="0" dirty="0">
                <a:latin typeface="Times New Roman"/>
                <a:cs typeface="Times New Roman"/>
              </a:rPr>
              <a:t>á</a:t>
            </a:r>
            <a:r>
              <a:rPr sz="2000" b="0" spc="-9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0</a:t>
            </a:r>
            <a:r>
              <a:rPr sz="2000" b="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42" y="6359794"/>
            <a:ext cx="1621024" cy="465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87</a:t>
            </a:fld>
            <a:endParaRPr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71600"/>
            <a:ext cx="2331719" cy="2387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7422" y="1957077"/>
            <a:ext cx="6711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306" y="2241169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4758" y="2241169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3861066"/>
            <a:ext cx="2331719" cy="2387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8810" y="4446543"/>
            <a:ext cx="80454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SENS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75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B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ER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375" y="4730634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4827" y="4730634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21279" y="1371600"/>
            <a:ext cx="2331718" cy="2387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45540" y="1957077"/>
            <a:ext cx="6711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0" dirty="0">
                <a:latin typeface="Arial"/>
                <a:cs typeface="Arial"/>
              </a:rPr>
              <a:t>G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S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EN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1360" y="2241169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5451" y="2241169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21279" y="3861066"/>
            <a:ext cx="2331718" cy="2387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16584" y="4446543"/>
            <a:ext cx="72961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SENS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7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C</a:t>
            </a:r>
            <a:r>
              <a:rPr sz="700" b="1" spc="-20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spc="-25" dirty="0">
                <a:latin typeface="Arial"/>
                <a:cs typeface="Arial"/>
              </a:rPr>
              <a:t>T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1308" y="4730634"/>
            <a:ext cx="292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H</a:t>
            </a:r>
            <a:r>
              <a:rPr sz="700" b="1" spc="-20" dirty="0">
                <a:latin typeface="Arial"/>
                <a:cs typeface="Arial"/>
              </a:rPr>
              <a:t>I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2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5399" y="4730634"/>
            <a:ext cx="3041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25" dirty="0">
                <a:latin typeface="Arial"/>
                <a:cs typeface="Arial"/>
              </a:rPr>
              <a:t>F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LL</a:t>
            </a:r>
            <a:r>
              <a:rPr sz="700" b="1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182864" y="1625454"/>
            <a:ext cx="3697604" cy="271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</a:pPr>
            <a:r>
              <a:rPr sz="2000" b="0" spc="5" dirty="0">
                <a:latin typeface="Times New Roman"/>
                <a:cs typeface="Times New Roman"/>
              </a:rPr>
              <a:t>Qu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nd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6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spc="5" dirty="0">
                <a:latin typeface="Times New Roman"/>
                <a:cs typeface="Times New Roman"/>
              </a:rPr>
              <a:t>nd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4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8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b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10" dirty="0">
                <a:latin typeface="Times New Roman"/>
                <a:cs typeface="Times New Roman"/>
              </a:rPr>
              <a:t>t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,</a:t>
            </a:r>
            <a:r>
              <a:rPr sz="2000" b="0" spc="-5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o s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8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g</a:t>
            </a:r>
            <a:r>
              <a:rPr sz="2000" b="0" spc="-5" dirty="0">
                <a:latin typeface="Times New Roman"/>
                <a:cs typeface="Times New Roman"/>
              </a:rPr>
              <a:t>á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3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qu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3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3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dirty="0">
                <a:latin typeface="Times New Roman"/>
                <a:cs typeface="Times New Roman"/>
              </a:rPr>
              <a:t>f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spc="-5" dirty="0">
                <a:latin typeface="Times New Roman"/>
                <a:cs typeface="Times New Roman"/>
              </a:rPr>
              <a:t>ca</a:t>
            </a:r>
            <a:r>
              <a:rPr sz="2000" b="0" spc="5" dirty="0">
                <a:latin typeface="Times New Roman"/>
                <a:cs typeface="Times New Roman"/>
              </a:rPr>
              <a:t>do 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spc="-5" dirty="0">
                <a:latin typeface="Times New Roman"/>
                <a:cs typeface="Times New Roman"/>
              </a:rPr>
              <a:t>ei</a:t>
            </a:r>
            <a:r>
              <a:rPr sz="2000" b="0" spc="5" dirty="0">
                <a:latin typeface="Times New Roman"/>
                <a:cs typeface="Times New Roman"/>
              </a:rPr>
              <a:t>xo</a:t>
            </a:r>
            <a:r>
              <a:rPr sz="2000" b="0" dirty="0">
                <a:latin typeface="Times New Roman"/>
                <a:cs typeface="Times New Roman"/>
              </a:rPr>
              <a:t>u</a:t>
            </a:r>
            <a:r>
              <a:rPr sz="2000" b="0" spc="-6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d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nv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5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5" dirty="0">
                <a:latin typeface="Times New Roman"/>
                <a:cs typeface="Times New Roman"/>
              </a:rPr>
              <a:t>i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dirty="0">
                <a:latin typeface="Times New Roman"/>
                <a:cs typeface="Times New Roman"/>
              </a:rPr>
              <a:t>l</a:t>
            </a:r>
            <a:r>
              <a:rPr sz="2000" b="0" spc="-5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dirty="0">
                <a:latin typeface="Times New Roman"/>
                <a:cs typeface="Times New Roman"/>
              </a:rPr>
              <a:t>o 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spc="5" dirty="0">
                <a:latin typeface="Times New Roman"/>
                <a:cs typeface="Times New Roman"/>
              </a:rPr>
              <a:t>on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spc="-10" dirty="0">
                <a:latin typeface="Times New Roman"/>
                <a:cs typeface="Times New Roman"/>
              </a:rPr>
              <a:t>l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11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-20" dirty="0">
                <a:latin typeface="Times New Roman"/>
                <a:cs typeface="Times New Roman"/>
              </a:rPr>
              <a:t>l</a:t>
            </a:r>
            <a:r>
              <a:rPr sz="2000" b="0" spc="-5" dirty="0">
                <a:latin typeface="Times New Roman"/>
                <a:cs typeface="Times New Roman"/>
              </a:rPr>
              <a:t>et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5" dirty="0">
                <a:latin typeface="Times New Roman"/>
                <a:cs typeface="Times New Roman"/>
              </a:rPr>
              <a:t>ôn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,</a:t>
            </a:r>
            <a:r>
              <a:rPr sz="2000" b="0" spc="-9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qu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nd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50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spc="5" dirty="0">
                <a:latin typeface="Times New Roman"/>
                <a:cs typeface="Times New Roman"/>
              </a:rPr>
              <a:t>nd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dirty="0">
                <a:latin typeface="Times New Roman"/>
                <a:cs typeface="Times New Roman"/>
              </a:rPr>
              <a:t>a s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8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c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,</a:t>
            </a:r>
            <a:r>
              <a:rPr sz="2000" b="0" spc="-5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v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nd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7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qu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3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a 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spc="-5" dirty="0">
                <a:latin typeface="Times New Roman"/>
                <a:cs typeface="Times New Roman"/>
              </a:rPr>
              <a:t>á</a:t>
            </a:r>
            <a:r>
              <a:rPr sz="2000" b="0" spc="5" dirty="0">
                <a:latin typeface="Times New Roman"/>
                <a:cs typeface="Times New Roman"/>
              </a:rPr>
              <a:t>qu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4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5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spc="5" dirty="0">
                <a:latin typeface="Times New Roman"/>
                <a:cs typeface="Times New Roman"/>
              </a:rPr>
              <a:t>u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qu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, r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gu</a:t>
            </a:r>
            <a:r>
              <a:rPr sz="2000" b="0" spc="-20" dirty="0">
                <a:latin typeface="Times New Roman"/>
                <a:cs typeface="Times New Roman"/>
              </a:rPr>
              <a:t>l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dirty="0">
                <a:latin typeface="Times New Roman"/>
                <a:cs typeface="Times New Roman"/>
              </a:rPr>
              <a:t>r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9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ac</a:t>
            </a:r>
            <a:r>
              <a:rPr sz="2000" b="0" spc="5" dirty="0">
                <a:latin typeface="Times New Roman"/>
                <a:cs typeface="Times New Roman"/>
              </a:rPr>
              <a:t>on</a:t>
            </a:r>
            <a:r>
              <a:rPr sz="2000" b="0" spc="-5" dirty="0">
                <a:latin typeface="Times New Roman"/>
                <a:cs typeface="Times New Roman"/>
              </a:rPr>
              <a:t>tece</a:t>
            </a:r>
            <a:r>
              <a:rPr sz="2000" b="0" dirty="0">
                <a:latin typeface="Times New Roman"/>
                <a:cs typeface="Times New Roman"/>
              </a:rPr>
              <a:t>rá </a:t>
            </a:r>
            <a:r>
              <a:rPr sz="2000" b="0" spc="5" dirty="0">
                <a:latin typeface="Times New Roman"/>
                <a:cs typeface="Times New Roman"/>
              </a:rPr>
              <a:t>qu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nd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9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f</a:t>
            </a:r>
            <a:r>
              <a:rPr sz="2000" b="0" spc="-10" dirty="0">
                <a:latin typeface="Times New Roman"/>
                <a:cs typeface="Times New Roman"/>
              </a:rPr>
              <a:t>i</a:t>
            </a:r>
            <a:r>
              <a:rPr sz="2000" b="0" spc="-20" dirty="0">
                <a:latin typeface="Times New Roman"/>
                <a:cs typeface="Times New Roman"/>
              </a:rPr>
              <a:t>lt</a:t>
            </a:r>
            <a:r>
              <a:rPr sz="2000" b="0" dirty="0">
                <a:latin typeface="Times New Roman"/>
                <a:cs typeface="Times New Roman"/>
              </a:rPr>
              <a:t>ro</a:t>
            </a:r>
            <a:r>
              <a:rPr sz="2000" b="0" spc="-6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se</a:t>
            </a:r>
            <a:r>
              <a:rPr sz="2000" b="0" spc="-10" dirty="0">
                <a:latin typeface="Times New Roman"/>
                <a:cs typeface="Times New Roman"/>
              </a:rPr>
              <a:t> t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5" dirty="0">
                <a:latin typeface="Times New Roman"/>
                <a:cs typeface="Times New Roman"/>
              </a:rPr>
              <a:t>p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3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o</a:t>
            </a:r>
            <a:r>
              <a:rPr sz="2000" b="0" dirty="0">
                <a:latin typeface="Times New Roman"/>
                <a:cs typeface="Times New Roman"/>
              </a:rPr>
              <a:t>u</a:t>
            </a:r>
            <a:r>
              <a:rPr sz="2000" b="0" spc="-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o </a:t>
            </a:r>
            <a:r>
              <a:rPr sz="2000" b="0" spc="-5" dirty="0">
                <a:latin typeface="Times New Roman"/>
                <a:cs typeface="Times New Roman"/>
              </a:rPr>
              <a:t>a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spc="5" dirty="0">
                <a:latin typeface="Times New Roman"/>
                <a:cs typeface="Times New Roman"/>
              </a:rPr>
              <a:t>b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e</a:t>
            </a:r>
            <a:r>
              <a:rPr sz="2000" b="0" spc="-4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s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a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-50" dirty="0">
                <a:latin typeface="Times New Roman"/>
                <a:cs typeface="Times New Roman"/>
              </a:rPr>
              <a:t>m</a:t>
            </a:r>
            <a:r>
              <a:rPr sz="2000" b="0" spc="5" dirty="0">
                <a:latin typeface="Times New Roman"/>
                <a:cs typeface="Times New Roman"/>
              </a:rPr>
              <a:t>u</a:t>
            </a:r>
            <a:r>
              <a:rPr sz="2000" b="0" spc="-20" dirty="0">
                <a:latin typeface="Times New Roman"/>
                <a:cs typeface="Times New Roman"/>
              </a:rPr>
              <a:t>i</a:t>
            </a:r>
            <a:r>
              <a:rPr sz="2000" b="0" spc="-10" dirty="0">
                <a:latin typeface="Times New Roman"/>
                <a:cs typeface="Times New Roman"/>
              </a:rPr>
              <a:t>t</a:t>
            </a:r>
            <a:r>
              <a:rPr sz="2000" b="0" dirty="0">
                <a:latin typeface="Times New Roman"/>
                <a:cs typeface="Times New Roman"/>
              </a:rPr>
              <a:t>o</a:t>
            </a:r>
            <a:r>
              <a:rPr sz="2000" b="0" spc="-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qu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spc="5" dirty="0">
                <a:latin typeface="Times New Roman"/>
                <a:cs typeface="Times New Roman"/>
              </a:rPr>
              <a:t>n</a:t>
            </a:r>
            <a:r>
              <a:rPr sz="2000" b="0" spc="-20" dirty="0">
                <a:latin typeface="Times New Roman"/>
                <a:cs typeface="Times New Roman"/>
              </a:rPr>
              <a:t>t</a:t>
            </a:r>
            <a:r>
              <a:rPr sz="2000" b="0" spc="-5" dirty="0">
                <a:latin typeface="Times New Roman"/>
                <a:cs typeface="Times New Roman"/>
              </a:rPr>
              <a:t>e</a:t>
            </a:r>
            <a:r>
              <a:rPr sz="2000" b="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19700" y="4437062"/>
            <a:ext cx="3581398" cy="1752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9700" y="5601971"/>
            <a:ext cx="1060450" cy="432434"/>
          </a:xfrm>
          <a:custGeom>
            <a:avLst/>
            <a:gdLst/>
            <a:ahLst/>
            <a:cxnLst/>
            <a:rect l="l" t="t" r="r" b="b"/>
            <a:pathLst>
              <a:path w="1060450" h="432435">
                <a:moveTo>
                  <a:pt x="0" y="432396"/>
                </a:moveTo>
                <a:lnTo>
                  <a:pt x="10603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53943" y="5571483"/>
            <a:ext cx="85090" cy="71120"/>
          </a:xfrm>
          <a:custGeom>
            <a:avLst/>
            <a:gdLst/>
            <a:ahLst/>
            <a:cxnLst/>
            <a:rect l="l" t="t" r="r" b="b"/>
            <a:pathLst>
              <a:path w="85089" h="71120">
                <a:moveTo>
                  <a:pt x="0" y="0"/>
                </a:moveTo>
                <a:lnTo>
                  <a:pt x="28765" y="70561"/>
                </a:lnTo>
                <a:lnTo>
                  <a:pt x="84950" y="65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88</a:t>
            </a:fld>
            <a:endParaRPr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4987" y="1816100"/>
            <a:ext cx="2729230" cy="427355"/>
          </a:xfrm>
          <a:prstGeom prst="rect">
            <a:avLst/>
          </a:prstGeom>
          <a:solidFill>
            <a:srgbClr val="BDE202"/>
          </a:solidFill>
          <a:ln w="9524">
            <a:solidFill>
              <a:srgbClr val="0033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FI</a:t>
            </a:r>
            <a:r>
              <a:rPr sz="2200" b="1" spc="-355" dirty="0">
                <a:latin typeface="Arial"/>
                <a:cs typeface="Arial"/>
              </a:rPr>
              <a:t>L</a:t>
            </a:r>
            <a:r>
              <a:rPr sz="2200" b="1" spc="-5" dirty="0">
                <a:latin typeface="Arial"/>
                <a:cs typeface="Arial"/>
              </a:rPr>
              <a:t>T</a:t>
            </a:r>
            <a:r>
              <a:rPr sz="2200" b="1" spc="-20" dirty="0">
                <a:latin typeface="Arial"/>
                <a:cs typeface="Arial"/>
              </a:rPr>
              <a:t>R</a:t>
            </a:r>
            <a:r>
              <a:rPr sz="2200" b="1" spc="-5" dirty="0">
                <a:latin typeface="Arial"/>
                <a:cs typeface="Arial"/>
              </a:rPr>
              <a:t>O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NECES</a:t>
            </a:r>
            <a:r>
              <a:rPr sz="2200" b="1" spc="-5" dirty="0">
                <a:latin typeface="Arial"/>
                <a:cs typeface="Arial"/>
              </a:rPr>
              <a:t>I</a:t>
            </a:r>
            <a:r>
              <a:rPr sz="2200" b="1" spc="-350" dirty="0">
                <a:latin typeface="Arial"/>
                <a:cs typeface="Arial"/>
              </a:rPr>
              <a:t>T</a:t>
            </a:r>
            <a:r>
              <a:rPr sz="2200" b="1" spc="-5" dirty="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3875" y="2706687"/>
            <a:ext cx="2754630" cy="427355"/>
          </a:xfrm>
          <a:prstGeom prst="rect">
            <a:avLst/>
          </a:prstGeom>
          <a:solidFill>
            <a:srgbClr val="BDE202"/>
          </a:solidFill>
          <a:ln w="9524">
            <a:solidFill>
              <a:srgbClr val="0033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5645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LI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20" dirty="0">
                <a:latin typeface="Arial"/>
                <a:cs typeface="Arial"/>
              </a:rPr>
              <a:t>P</a:t>
            </a:r>
            <a:r>
              <a:rPr sz="2200" b="1" spc="-5" dirty="0">
                <a:latin typeface="Arial"/>
                <a:cs typeface="Arial"/>
              </a:rPr>
              <a:t>I</a:t>
            </a:r>
            <a:r>
              <a:rPr sz="2200" b="1" spc="-20" dirty="0">
                <a:latin typeface="Arial"/>
                <a:cs typeface="Arial"/>
              </a:rPr>
              <a:t>E</a:t>
            </a:r>
            <a:r>
              <a:rPr sz="2200" b="1" spc="-5" dirty="0">
                <a:latin typeface="Arial"/>
                <a:cs typeface="Arial"/>
              </a:rPr>
              <a:t>ZA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9712" y="2284412"/>
            <a:ext cx="3549650" cy="328930"/>
          </a:xfrm>
          <a:prstGeom prst="rect">
            <a:avLst/>
          </a:prstGeom>
          <a:ln w="9525">
            <a:solidFill>
              <a:srgbClr val="0033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Se</a:t>
            </a:r>
            <a:r>
              <a:rPr sz="1600" b="1" spc="-20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s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e </a:t>
            </a:r>
            <a:r>
              <a:rPr sz="1600" b="1" spc="-20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ás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q</a:t>
            </a:r>
            <a:r>
              <a:rPr sz="1600" b="1" spc="-25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-25" dirty="0">
                <a:latin typeface="Arial"/>
                <a:cs typeface="Arial"/>
              </a:rPr>
              <a:t>nt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220° F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4512" y="4321175"/>
            <a:ext cx="2729230" cy="427355"/>
          </a:xfrm>
          <a:prstGeom prst="rect">
            <a:avLst/>
          </a:prstGeom>
          <a:solidFill>
            <a:srgbClr val="BDE202"/>
          </a:solidFill>
          <a:ln w="9525">
            <a:solidFill>
              <a:srgbClr val="0033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FI</a:t>
            </a:r>
            <a:r>
              <a:rPr sz="2200" b="1" spc="-355" dirty="0">
                <a:latin typeface="Arial"/>
                <a:cs typeface="Arial"/>
              </a:rPr>
              <a:t>L</a:t>
            </a:r>
            <a:r>
              <a:rPr sz="2200" b="1" spc="-5" dirty="0">
                <a:latin typeface="Arial"/>
                <a:cs typeface="Arial"/>
              </a:rPr>
              <a:t>T</a:t>
            </a:r>
            <a:r>
              <a:rPr sz="2200" b="1" spc="-20" dirty="0">
                <a:latin typeface="Arial"/>
                <a:cs typeface="Arial"/>
              </a:rPr>
              <a:t>R</a:t>
            </a:r>
            <a:r>
              <a:rPr sz="2200" b="1" spc="-5" dirty="0">
                <a:latin typeface="Arial"/>
                <a:cs typeface="Arial"/>
              </a:rPr>
              <a:t>O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NECES</a:t>
            </a:r>
            <a:r>
              <a:rPr sz="2200" b="1" spc="-5" dirty="0">
                <a:latin typeface="Arial"/>
                <a:cs typeface="Arial"/>
              </a:rPr>
              <a:t>I</a:t>
            </a:r>
            <a:r>
              <a:rPr sz="2200" b="1" spc="-350" dirty="0">
                <a:latin typeface="Arial"/>
                <a:cs typeface="Arial"/>
              </a:rPr>
              <a:t>T</a:t>
            </a:r>
            <a:r>
              <a:rPr sz="2200" b="1" spc="-5" dirty="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1812" y="5211762"/>
            <a:ext cx="2754630" cy="427355"/>
          </a:xfrm>
          <a:prstGeom prst="rect">
            <a:avLst/>
          </a:prstGeom>
          <a:solidFill>
            <a:srgbClr val="BDE202"/>
          </a:solidFill>
          <a:ln w="9525">
            <a:solidFill>
              <a:srgbClr val="0033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4020">
              <a:lnSpc>
                <a:spcPct val="100000"/>
              </a:lnSpc>
            </a:pPr>
            <a:r>
              <a:rPr sz="2200" b="1" spc="-45" dirty="0">
                <a:latin typeface="Arial"/>
                <a:cs typeface="Arial"/>
              </a:rPr>
              <a:t>!!</a:t>
            </a:r>
            <a:r>
              <a:rPr sz="2200" b="1" spc="-5" dirty="0">
                <a:latin typeface="Arial"/>
                <a:cs typeface="Arial"/>
              </a:rPr>
              <a:t>!</a:t>
            </a:r>
            <a:r>
              <a:rPr sz="2200" b="1" spc="6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Limpie</a:t>
            </a:r>
            <a:r>
              <a:rPr sz="2200" b="1" dirty="0">
                <a:latin typeface="Arial"/>
                <a:cs typeface="Arial"/>
              </a:rPr>
              <a:t>z</a:t>
            </a:r>
            <a:r>
              <a:rPr sz="2200" b="1" spc="-5" dirty="0">
                <a:latin typeface="Arial"/>
                <a:cs typeface="Arial"/>
              </a:rPr>
              <a:t>a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45" dirty="0">
                <a:latin typeface="Arial"/>
                <a:cs typeface="Arial"/>
              </a:rPr>
              <a:t>!</a:t>
            </a:r>
            <a:r>
              <a:rPr sz="2200" b="1" spc="-30" dirty="0">
                <a:latin typeface="Arial"/>
                <a:cs typeface="Arial"/>
              </a:rPr>
              <a:t>!</a:t>
            </a:r>
            <a:r>
              <a:rPr sz="2200" b="1" spc="-5" dirty="0">
                <a:latin typeface="Arial"/>
                <a:cs typeface="Arial"/>
              </a:rPr>
              <a:t>!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4950" y="4700587"/>
            <a:ext cx="3551554" cy="914400"/>
          </a:xfrm>
          <a:prstGeom prst="rect">
            <a:avLst/>
          </a:prstGeom>
          <a:ln w="9525">
            <a:solidFill>
              <a:srgbClr val="0033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050" marR="13208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-10" dirty="0">
                <a:latin typeface="Arial"/>
                <a:cs typeface="Arial"/>
              </a:rPr>
              <a:t>á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ndo d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25</a:t>
            </a:r>
            <a:r>
              <a:rPr sz="1800" b="1" spc="15" dirty="0">
                <a:latin typeface="Arial"/>
                <a:cs typeface="Arial"/>
              </a:rPr>
              <a:t>0</a:t>
            </a:r>
            <a:r>
              <a:rPr sz="1800" b="1" dirty="0">
                <a:latin typeface="Arial"/>
                <a:cs typeface="Arial"/>
              </a:rPr>
              <a:t>°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2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liga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2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ess</a:t>
            </a:r>
            <a:r>
              <a:rPr sz="1800" b="1" dirty="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8312" y="3686175"/>
            <a:ext cx="8232775" cy="0"/>
          </a:xfrm>
          <a:custGeom>
            <a:avLst/>
            <a:gdLst/>
            <a:ahLst/>
            <a:cxnLst/>
            <a:rect l="l" t="t" r="r" b="b"/>
            <a:pathLst>
              <a:path w="8232775">
                <a:moveTo>
                  <a:pt x="0" y="0"/>
                </a:moveTo>
                <a:lnTo>
                  <a:pt x="8232775" y="0"/>
                </a:lnTo>
              </a:path>
            </a:pathLst>
          </a:custGeom>
          <a:ln w="57150">
            <a:solidFill>
              <a:srgbClr val="3333C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42" y="6370104"/>
            <a:ext cx="1621024" cy="465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89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99276" y="1299972"/>
            <a:ext cx="947926" cy="97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2355" y="2141220"/>
            <a:ext cx="408429" cy="420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2283" y="2840735"/>
            <a:ext cx="563878" cy="583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5916" y="3267468"/>
            <a:ext cx="563878" cy="583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6864" y="3694176"/>
            <a:ext cx="563877" cy="583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79164" y="4120896"/>
            <a:ext cx="563878" cy="583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3840" y="4547628"/>
            <a:ext cx="563878" cy="583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9371" y="4974335"/>
            <a:ext cx="563878" cy="583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90588" y="5401055"/>
            <a:ext cx="563878" cy="583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480" y="6384150"/>
            <a:ext cx="1621024" cy="4654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dirty="0"/>
              <a:pPr marL="113664">
                <a:lnSpc>
                  <a:spcPct val="100000"/>
                </a:lnSpc>
              </a:pPr>
              <a:t>9</a:t>
            </a:fld>
            <a:endParaRPr dirty="0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04800" y="1447800"/>
            <a:ext cx="845820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Instalação Inicial</a:t>
            </a:r>
          </a:p>
          <a:p>
            <a:pPr algn="ctr">
              <a:defRPr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Especificações elétricas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Desembalar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Prova inicial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Montagem do equipamento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Preparação do produto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Ligando o equipamento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Ajuste de Viscosidade (Tickness) do equipamento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Menu de funções do modo de programação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3437" y="1574800"/>
            <a:ext cx="0" cy="4597400"/>
          </a:xfrm>
          <a:custGeom>
            <a:avLst/>
            <a:gdLst/>
            <a:ahLst/>
            <a:cxnLst/>
            <a:rect l="l" t="t" r="r" b="b"/>
            <a:pathLst>
              <a:path h="4597400">
                <a:moveTo>
                  <a:pt x="0" y="45974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3987" y="1865312"/>
            <a:ext cx="2729230" cy="427355"/>
          </a:xfrm>
          <a:custGeom>
            <a:avLst/>
            <a:gdLst/>
            <a:ahLst/>
            <a:cxnLst/>
            <a:rect l="l" t="t" r="r" b="b"/>
            <a:pathLst>
              <a:path w="2729229" h="427355">
                <a:moveTo>
                  <a:pt x="0" y="0"/>
                </a:moveTo>
                <a:lnTo>
                  <a:pt x="2728912" y="0"/>
                </a:lnTo>
                <a:lnTo>
                  <a:pt x="2728912" y="427037"/>
                </a:lnTo>
                <a:lnTo>
                  <a:pt x="0" y="427037"/>
                </a:lnTo>
                <a:lnTo>
                  <a:pt x="0" y="0"/>
                </a:lnTo>
                <a:close/>
              </a:path>
            </a:pathLst>
          </a:custGeom>
          <a:solidFill>
            <a:srgbClr val="BDE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3987" y="1865312"/>
            <a:ext cx="2729230" cy="427355"/>
          </a:xfrm>
          <a:custGeom>
            <a:avLst/>
            <a:gdLst/>
            <a:ahLst/>
            <a:cxnLst/>
            <a:rect l="l" t="t" r="r" b="b"/>
            <a:pathLst>
              <a:path w="2729229" h="427355">
                <a:moveTo>
                  <a:pt x="0" y="0"/>
                </a:moveTo>
                <a:lnTo>
                  <a:pt x="2728912" y="0"/>
                </a:lnTo>
                <a:lnTo>
                  <a:pt x="2728912" y="427037"/>
                </a:lnTo>
                <a:lnTo>
                  <a:pt x="0" y="4270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4537" y="1971503"/>
            <a:ext cx="25139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FI</a:t>
            </a:r>
            <a:r>
              <a:rPr sz="2200" b="1" spc="-355" dirty="0">
                <a:latin typeface="Arial"/>
                <a:cs typeface="Arial"/>
              </a:rPr>
              <a:t>L</a:t>
            </a:r>
            <a:r>
              <a:rPr sz="2200" b="1" spc="-5" dirty="0">
                <a:latin typeface="Arial"/>
                <a:cs typeface="Arial"/>
              </a:rPr>
              <a:t>T</a:t>
            </a:r>
            <a:r>
              <a:rPr sz="2200" b="1" spc="-20" dirty="0">
                <a:latin typeface="Arial"/>
                <a:cs typeface="Arial"/>
              </a:rPr>
              <a:t>R</a:t>
            </a:r>
            <a:r>
              <a:rPr sz="2200" b="1" spc="-5" dirty="0">
                <a:latin typeface="Arial"/>
                <a:cs typeface="Arial"/>
              </a:rPr>
              <a:t>O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RE</a:t>
            </a:r>
            <a:r>
              <a:rPr sz="2200" b="1" spc="-25" dirty="0">
                <a:latin typeface="Arial"/>
                <a:cs typeface="Arial"/>
              </a:rPr>
              <a:t>Q</a:t>
            </a:r>
            <a:r>
              <a:rPr sz="2200" b="1" spc="-20" dirty="0">
                <a:latin typeface="Arial"/>
                <a:cs typeface="Arial"/>
              </a:rPr>
              <a:t>U</a:t>
            </a:r>
            <a:r>
              <a:rPr sz="2200" b="1" spc="-5" dirty="0">
                <a:latin typeface="Arial"/>
                <a:cs typeface="Arial"/>
              </a:rPr>
              <a:t>I</a:t>
            </a:r>
            <a:r>
              <a:rPr sz="2200" b="1" spc="-20" dirty="0">
                <a:latin typeface="Arial"/>
                <a:cs typeface="Arial"/>
              </a:rPr>
              <a:t>ERE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6950" y="2755900"/>
            <a:ext cx="3451225" cy="427355"/>
          </a:xfrm>
          <a:custGeom>
            <a:avLst/>
            <a:gdLst/>
            <a:ahLst/>
            <a:cxnLst/>
            <a:rect l="l" t="t" r="r" b="b"/>
            <a:pathLst>
              <a:path w="3451225" h="427355">
                <a:moveTo>
                  <a:pt x="0" y="0"/>
                </a:moveTo>
                <a:lnTo>
                  <a:pt x="3451225" y="0"/>
                </a:lnTo>
                <a:lnTo>
                  <a:pt x="3451225" y="427037"/>
                </a:lnTo>
                <a:lnTo>
                  <a:pt x="0" y="427037"/>
                </a:lnTo>
                <a:lnTo>
                  <a:pt x="0" y="0"/>
                </a:lnTo>
                <a:close/>
              </a:path>
            </a:pathLst>
          </a:custGeom>
          <a:solidFill>
            <a:srgbClr val="BDE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6950" y="2755900"/>
            <a:ext cx="3451225" cy="427355"/>
          </a:xfrm>
          <a:custGeom>
            <a:avLst/>
            <a:gdLst/>
            <a:ahLst/>
            <a:cxnLst/>
            <a:rect l="l" t="t" r="r" b="b"/>
            <a:pathLst>
              <a:path w="3451225" h="427355">
                <a:moveTo>
                  <a:pt x="0" y="0"/>
                </a:moveTo>
                <a:lnTo>
                  <a:pt x="3451225" y="0"/>
                </a:lnTo>
                <a:lnTo>
                  <a:pt x="3451225" y="427037"/>
                </a:lnTo>
                <a:lnTo>
                  <a:pt x="0" y="4270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44514" y="2862089"/>
            <a:ext cx="27520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LI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5" dirty="0">
                <a:latin typeface="Arial"/>
                <a:cs typeface="Arial"/>
              </a:rPr>
              <a:t>PIEZA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5" dirty="0">
                <a:latin typeface="Arial"/>
                <a:cs typeface="Arial"/>
              </a:rPr>
              <a:t>E</a:t>
            </a:r>
            <a:r>
              <a:rPr sz="2200" b="1" spc="-20" dirty="0">
                <a:latin typeface="Arial"/>
                <a:cs typeface="Arial"/>
              </a:rPr>
              <a:t>N</a:t>
            </a:r>
            <a:r>
              <a:rPr sz="2200" b="1" spc="-5" dirty="0">
                <a:latin typeface="Arial"/>
                <a:cs typeface="Arial"/>
              </a:rPr>
              <a:t>S</a:t>
            </a:r>
            <a:r>
              <a:rPr sz="2200" b="1" spc="-20" dirty="0">
                <a:latin typeface="Arial"/>
                <a:cs typeface="Arial"/>
              </a:rPr>
              <a:t>UA</a:t>
            </a:r>
            <a:r>
              <a:rPr sz="2200" b="1" spc="-5" dirty="0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13287" y="5534025"/>
            <a:ext cx="4050029" cy="427355"/>
          </a:xfrm>
          <a:custGeom>
            <a:avLst/>
            <a:gdLst/>
            <a:ahLst/>
            <a:cxnLst/>
            <a:rect l="l" t="t" r="r" b="b"/>
            <a:pathLst>
              <a:path w="4050029" h="427354">
                <a:moveTo>
                  <a:pt x="0" y="0"/>
                </a:moveTo>
                <a:lnTo>
                  <a:pt x="4049712" y="0"/>
                </a:lnTo>
                <a:lnTo>
                  <a:pt x="4049712" y="427037"/>
                </a:lnTo>
                <a:lnTo>
                  <a:pt x="0" y="427037"/>
                </a:lnTo>
                <a:lnTo>
                  <a:pt x="0" y="0"/>
                </a:lnTo>
                <a:close/>
              </a:path>
            </a:pathLst>
          </a:custGeom>
          <a:solidFill>
            <a:srgbClr val="BDE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3287" y="5534025"/>
            <a:ext cx="4050029" cy="427355"/>
          </a:xfrm>
          <a:custGeom>
            <a:avLst/>
            <a:gdLst/>
            <a:ahLst/>
            <a:cxnLst/>
            <a:rect l="l" t="t" r="r" b="b"/>
            <a:pathLst>
              <a:path w="4050029" h="427354">
                <a:moveTo>
                  <a:pt x="0" y="0"/>
                </a:moveTo>
                <a:lnTo>
                  <a:pt x="4049712" y="0"/>
                </a:lnTo>
                <a:lnTo>
                  <a:pt x="4049712" y="427037"/>
                </a:lnTo>
                <a:lnTo>
                  <a:pt x="0" y="4270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65933" y="5640215"/>
            <a:ext cx="32994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3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SE</a:t>
            </a: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5" dirty="0">
                <a:latin typeface="Arial"/>
                <a:cs typeface="Arial"/>
              </a:rPr>
              <a:t>,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355" dirty="0">
                <a:latin typeface="Arial"/>
                <a:cs typeface="Arial"/>
              </a:rPr>
              <a:t>P</a:t>
            </a:r>
            <a:r>
              <a:rPr sz="2200" b="1" spc="-20" dirty="0">
                <a:latin typeface="Arial"/>
                <a:cs typeface="Arial"/>
              </a:rPr>
              <a:t>AR</a:t>
            </a:r>
            <a:r>
              <a:rPr sz="2200" b="1" spc="-5" dirty="0">
                <a:latin typeface="Arial"/>
                <a:cs typeface="Arial"/>
              </a:rPr>
              <a:t>A</a:t>
            </a:r>
            <a:r>
              <a:rPr sz="2200" b="1" spc="-13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R</a:t>
            </a:r>
            <a:r>
              <a:rPr sz="2200" b="1" spc="-5" dirty="0">
                <a:latin typeface="Arial"/>
                <a:cs typeface="Arial"/>
              </a:rPr>
              <a:t>ESETE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b="1" spc="-5" dirty="0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97650" y="227330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1270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9550" y="26924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7650" y="3201988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787"/>
                </a:lnTo>
              </a:path>
            </a:pathLst>
          </a:custGeom>
          <a:ln w="1270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59550" y="364807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9550" y="45275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97650" y="5037137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1270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59550" y="54435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3437" y="3816350"/>
            <a:ext cx="0" cy="2355850"/>
          </a:xfrm>
          <a:custGeom>
            <a:avLst/>
            <a:gdLst/>
            <a:ahLst/>
            <a:cxnLst/>
            <a:rect l="l" t="t" r="r" b="b"/>
            <a:pathLst>
              <a:path h="2355850">
                <a:moveTo>
                  <a:pt x="0" y="23558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9950" y="3702056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487" y="0"/>
                </a:moveTo>
                <a:lnTo>
                  <a:pt x="0" y="127000"/>
                </a:lnTo>
                <a:lnTo>
                  <a:pt x="127000" y="126987"/>
                </a:lnTo>
                <a:lnTo>
                  <a:pt x="63487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94475" y="157797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56375" y="179387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43437" y="1574800"/>
            <a:ext cx="1941830" cy="0"/>
          </a:xfrm>
          <a:custGeom>
            <a:avLst/>
            <a:gdLst/>
            <a:ahLst/>
            <a:cxnLst/>
            <a:rect l="l" t="t" r="r" b="b"/>
            <a:pathLst>
              <a:path w="1941829">
                <a:moveTo>
                  <a:pt x="0" y="0"/>
                </a:moveTo>
                <a:lnTo>
                  <a:pt x="1941512" y="0"/>
                </a:lnTo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3437" y="6172200"/>
            <a:ext cx="1952625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625" y="0"/>
                </a:lnTo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97650" y="5930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27262" y="1539875"/>
            <a:ext cx="1679575" cy="698500"/>
          </a:xfrm>
          <a:custGeom>
            <a:avLst/>
            <a:gdLst/>
            <a:ahLst/>
            <a:cxnLst/>
            <a:rect l="l" t="t" r="r" b="b"/>
            <a:pathLst>
              <a:path w="1679575" h="698500">
                <a:moveTo>
                  <a:pt x="0" y="0"/>
                </a:moveTo>
                <a:lnTo>
                  <a:pt x="1679575" y="0"/>
                </a:lnTo>
                <a:lnTo>
                  <a:pt x="1679575" y="698500"/>
                </a:lnTo>
                <a:lnTo>
                  <a:pt x="0" y="6985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305780" y="1636814"/>
            <a:ext cx="152082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 marR="5080" indent="-328295">
              <a:lnSpc>
                <a:spcPct val="100000"/>
              </a:lnSpc>
            </a:pPr>
            <a:r>
              <a:rPr sz="2000" i="1" spc="-3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i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i="1" spc="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i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i="1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000" i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M </a:t>
            </a:r>
            <a:r>
              <a:rPr sz="2000" i="1" spc="-1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TU</a:t>
            </a:r>
            <a:r>
              <a:rPr sz="2000" i="1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29062" y="2209800"/>
            <a:ext cx="598805" cy="0"/>
          </a:xfrm>
          <a:custGeom>
            <a:avLst/>
            <a:gdLst/>
            <a:ahLst/>
            <a:cxnLst/>
            <a:rect l="l" t="t" r="r" b="b"/>
            <a:pathLst>
              <a:path w="598804">
                <a:moveTo>
                  <a:pt x="0" y="0"/>
                </a:moveTo>
                <a:lnTo>
                  <a:pt x="598487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70400" y="2138357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0"/>
                </a:moveTo>
                <a:lnTo>
                  <a:pt x="57150" y="71437"/>
                </a:lnTo>
                <a:lnTo>
                  <a:pt x="0" y="142875"/>
                </a:lnTo>
                <a:lnTo>
                  <a:pt x="142875" y="714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800" y="2725737"/>
            <a:ext cx="3771900" cy="3130550"/>
          </a:xfrm>
          <a:custGeom>
            <a:avLst/>
            <a:gdLst/>
            <a:ahLst/>
            <a:cxnLst/>
            <a:rect l="l" t="t" r="r" b="b"/>
            <a:pathLst>
              <a:path w="3771900" h="3130550">
                <a:moveTo>
                  <a:pt x="0" y="0"/>
                </a:moveTo>
                <a:lnTo>
                  <a:pt x="3771900" y="0"/>
                </a:lnTo>
                <a:lnTo>
                  <a:pt x="3771900" y="3130550"/>
                </a:lnTo>
                <a:lnTo>
                  <a:pt x="0" y="31305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6853" y="2841297"/>
            <a:ext cx="151257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533400" algn="l"/>
              </a:tabLst>
            </a:pP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m	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ont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dor </a:t>
            </a:r>
            <a:r>
              <a:rPr sz="1800" b="1" spc="-2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64777" y="2833753"/>
            <a:ext cx="779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20" dirty="0">
                <a:latin typeface="Arial"/>
                <a:cs typeface="Arial"/>
              </a:rPr>
              <a:t>sal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17582" y="2833753"/>
            <a:ext cx="9715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spc="-2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á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7310" y="3115617"/>
            <a:ext cx="360045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2412365">
              <a:lnSpc>
                <a:spcPct val="100000"/>
              </a:lnSpc>
              <a:tabLst>
                <a:tab pos="2037080" algn="l"/>
                <a:tab pos="2677160" algn="l"/>
              </a:tabLst>
            </a:pP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20" dirty="0">
                <a:latin typeface="Arial"/>
                <a:cs typeface="Arial"/>
              </a:rPr>
              <a:t>sa</a:t>
            </a: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m 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uto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spc="-20" dirty="0">
                <a:latin typeface="Arial"/>
                <a:cs typeface="Arial"/>
              </a:rPr>
              <a:t>á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-20" dirty="0">
                <a:latin typeface="Arial"/>
                <a:cs typeface="Arial"/>
              </a:rPr>
              <a:t>ca</a:t>
            </a:r>
            <a:r>
              <a:rPr sz="1800" b="1" spc="-10" dirty="0">
                <a:latin typeface="Arial"/>
                <a:cs typeface="Arial"/>
              </a:rPr>
              <a:t>me</a:t>
            </a:r>
            <a:r>
              <a:rPr sz="1800" b="1" dirty="0">
                <a:latin typeface="Arial"/>
                <a:cs typeface="Arial"/>
              </a:rPr>
              <a:t>nte	p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	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20" dirty="0">
                <a:latin typeface="Arial"/>
                <a:cs typeface="Arial"/>
              </a:rPr>
              <a:t>ar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7082" y="3664257"/>
            <a:ext cx="3613785" cy="105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635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2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20" dirty="0">
                <a:latin typeface="Arial"/>
                <a:cs typeface="Arial"/>
              </a:rPr>
              <a:t>á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io 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 li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 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f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l</a:t>
            </a:r>
            <a:r>
              <a:rPr sz="1800" b="1" spc="-15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 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ond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sa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spc="-20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. 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Um</a:t>
            </a:r>
            <a:r>
              <a:rPr sz="1800" b="1" dirty="0">
                <a:latin typeface="Arial"/>
                <a:cs typeface="Arial"/>
              </a:rPr>
              <a:t>a  </a:t>
            </a:r>
            <a:r>
              <a:rPr sz="1800" b="1" spc="-225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v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z 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</a:t>
            </a:r>
            <a:r>
              <a:rPr sz="1800" b="1" spc="-10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24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se 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 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l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, 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ce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linha 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     </a:t>
            </a:r>
            <a:r>
              <a:rPr sz="1800" b="1" spc="2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ntos     </a:t>
            </a:r>
            <a:r>
              <a:rPr sz="1800" b="1" spc="2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     </a:t>
            </a:r>
            <a:r>
              <a:rPr sz="1800" b="1" spc="2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7539" y="4761537"/>
            <a:ext cx="128524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1068070" algn="l"/>
              </a:tabLst>
            </a:pPr>
            <a:r>
              <a:rPr sz="1800" b="1" dirty="0">
                <a:latin typeface="Arial"/>
                <a:cs typeface="Arial"/>
              </a:rPr>
              <a:t>“p</a:t>
            </a:r>
            <a:r>
              <a:rPr sz="1800" b="1" spc="-20" dirty="0">
                <a:latin typeface="Arial"/>
                <a:cs typeface="Arial"/>
              </a:rPr>
              <a:t>assa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” g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ndo	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61196" y="4761537"/>
            <a:ext cx="223202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240029">
              <a:lnSpc>
                <a:spcPct val="100000"/>
              </a:lnSpc>
              <a:tabLst>
                <a:tab pos="898525" algn="l"/>
                <a:tab pos="1028065" algn="l"/>
                <a:tab pos="1191260" algn="l"/>
                <a:tab pos="1485265" algn="l"/>
                <a:tab pos="1903095" algn="l"/>
              </a:tabLst>
            </a:pPr>
            <a:r>
              <a:rPr sz="1800" b="1" spc="-2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om		o		</a:t>
            </a:r>
            <a:r>
              <a:rPr sz="1800" b="1" spc="-20" dirty="0">
                <a:latin typeface="Arial"/>
                <a:cs typeface="Arial"/>
              </a:rPr>
              <a:t>se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2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or </a:t>
            </a:r>
            <a:r>
              <a:rPr sz="1800" b="1" spc="-3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rm</a:t>
            </a:r>
            <a:r>
              <a:rPr sz="1800" b="1" dirty="0">
                <a:latin typeface="Arial"/>
                <a:cs typeface="Arial"/>
              </a:rPr>
              <a:t>e	e		po</a:t>
            </a: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e	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té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7996" y="5310177"/>
            <a:ext cx="359473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lig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3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ess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 f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ito.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042" y="6390721"/>
            <a:ext cx="1621024" cy="46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786300" y="653096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90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4722812" y="3714750"/>
          <a:ext cx="4030661" cy="1246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0136"/>
                <a:gridCol w="765175"/>
                <a:gridCol w="755650"/>
                <a:gridCol w="1409700"/>
              </a:tblGrid>
              <a:tr h="427037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33CC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tabLst>
                          <a:tab pos="680720" algn="l"/>
                        </a:tabLst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XX	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AS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33CC"/>
                      </a:solidFill>
                      <a:prstDash val="solid"/>
                    </a:lnL>
                    <a:lnR w="9525">
                      <a:solidFill>
                        <a:srgbClr val="0033CC"/>
                      </a:solidFill>
                      <a:prstDash val="solid"/>
                    </a:lnR>
                    <a:lnT w="9525">
                      <a:solidFill>
                        <a:srgbClr val="0033CC"/>
                      </a:solidFill>
                      <a:prstDash val="solid"/>
                    </a:lnT>
                    <a:solidFill>
                      <a:srgbClr val="BDE2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33CC"/>
                      </a:solidFill>
                      <a:prstDash val="solid"/>
                    </a:lnL>
                  </a:tcPr>
                </a:tc>
              </a:tr>
              <a:tr h="392111">
                <a:tc gridSpan="2">
                  <a:txBody>
                    <a:bodyPr/>
                    <a:lstStyle/>
                    <a:p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33CC"/>
                      </a:solidFill>
                      <a:prstDash val="solid"/>
                    </a:lnR>
                    <a:lnB w="9525">
                      <a:solidFill>
                        <a:srgbClr val="0033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33CC"/>
                      </a:solidFill>
                      <a:prstDash val="solid"/>
                    </a:lnL>
                    <a:lnB w="9525">
                      <a:solidFill>
                        <a:srgbClr val="0033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7036">
                <a:tc gridSpan="4"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ION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BO</a:t>
                      </a:r>
                      <a:r>
                        <a:rPr sz="2200" b="1" spc="-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2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200" b="1" spc="-16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RA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33CC"/>
                      </a:solidFill>
                      <a:prstDash val="solid"/>
                    </a:lnL>
                    <a:lnR w="9525">
                      <a:solidFill>
                        <a:srgbClr val="0033CC"/>
                      </a:solidFill>
                      <a:prstDash val="solid"/>
                    </a:lnR>
                    <a:lnT w="9525">
                      <a:solidFill>
                        <a:srgbClr val="0033CC"/>
                      </a:solidFill>
                      <a:prstDash val="solid"/>
                    </a:lnT>
                    <a:lnB w="9525">
                      <a:solidFill>
                        <a:srgbClr val="0033CC"/>
                      </a:solidFill>
                      <a:prstDash val="solid"/>
                    </a:lnB>
                    <a:solidFill>
                      <a:srgbClr val="BDE2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685" y="1862106"/>
            <a:ext cx="7639684" cy="4170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9600" dirty="0">
                <a:latin typeface="Times New Roman"/>
                <a:cs typeface="Times New Roman"/>
              </a:rPr>
              <a:t>Mu</a:t>
            </a:r>
            <a:r>
              <a:rPr sz="9600" spc="-20" dirty="0">
                <a:latin typeface="Times New Roman"/>
                <a:cs typeface="Times New Roman"/>
              </a:rPr>
              <a:t>i</a:t>
            </a:r>
            <a:r>
              <a:rPr sz="9600" spc="-5" dirty="0">
                <a:latin typeface="Times New Roman"/>
                <a:cs typeface="Times New Roman"/>
              </a:rPr>
              <a:t>t</a:t>
            </a:r>
            <a:r>
              <a:rPr sz="9600" dirty="0">
                <a:latin typeface="Times New Roman"/>
                <a:cs typeface="Times New Roman"/>
              </a:rPr>
              <a:t>o</a:t>
            </a:r>
            <a:r>
              <a:rPr sz="9600" spc="-15" dirty="0">
                <a:latin typeface="Times New Roman"/>
                <a:cs typeface="Times New Roman"/>
              </a:rPr>
              <a:t> </a:t>
            </a:r>
            <a:r>
              <a:rPr sz="9600" dirty="0">
                <a:latin typeface="Times New Roman"/>
                <a:cs typeface="Times New Roman"/>
              </a:rPr>
              <a:t>ob</a:t>
            </a:r>
            <a:r>
              <a:rPr sz="9600" spc="-5" dirty="0">
                <a:latin typeface="Times New Roman"/>
                <a:cs typeface="Times New Roman"/>
              </a:rPr>
              <a:t>ri</a:t>
            </a:r>
            <a:r>
              <a:rPr sz="9600" dirty="0">
                <a:latin typeface="Times New Roman"/>
                <a:cs typeface="Times New Roman"/>
              </a:rPr>
              <a:t>gado por</a:t>
            </a:r>
            <a:r>
              <a:rPr sz="9600" spc="-20" dirty="0">
                <a:latin typeface="Times New Roman"/>
                <a:cs typeface="Times New Roman"/>
              </a:rPr>
              <a:t> </a:t>
            </a:r>
            <a:r>
              <a:rPr sz="9600" dirty="0">
                <a:latin typeface="Times New Roman"/>
                <a:cs typeface="Times New Roman"/>
              </a:rPr>
              <a:t>sua a</a:t>
            </a:r>
            <a:r>
              <a:rPr sz="9600" spc="-10" dirty="0">
                <a:latin typeface="Times New Roman"/>
                <a:cs typeface="Times New Roman"/>
              </a:rPr>
              <a:t>t</a:t>
            </a:r>
            <a:r>
              <a:rPr sz="9600" dirty="0">
                <a:latin typeface="Times New Roman"/>
                <a:cs typeface="Times New Roman"/>
              </a:rPr>
              <a:t>enção.</a:t>
            </a:r>
            <a:endParaRPr sz="9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2" y="6380416"/>
            <a:ext cx="1621024" cy="465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/>
              <a:t>L</a:t>
            </a:r>
            <a:r>
              <a:rPr spc="-5" dirty="0"/>
              <a:t>a</a:t>
            </a:r>
            <a:r>
              <a:rPr spc="-55" dirty="0"/>
              <a:t> </a:t>
            </a:r>
            <a:r>
              <a:rPr spc="5" dirty="0"/>
              <a:t>M</a:t>
            </a:r>
            <a:r>
              <a:rPr spc="0" dirty="0"/>
              <a:t>ar</a:t>
            </a:r>
            <a:r>
              <a:rPr dirty="0"/>
              <a:t>c</a:t>
            </a:r>
            <a:r>
              <a:rPr spc="-5" dirty="0"/>
              <a:t>a</a:t>
            </a:r>
            <a:r>
              <a:rPr spc="-65" dirty="0"/>
              <a:t> </a:t>
            </a:r>
            <a:r>
              <a:rPr spc="5" dirty="0"/>
              <a:t>M</a:t>
            </a:r>
            <a:r>
              <a:rPr dirty="0"/>
              <a:t>u</a:t>
            </a:r>
            <a:r>
              <a:rPr spc="0" dirty="0"/>
              <a:t>n</a:t>
            </a:r>
            <a:r>
              <a:rPr spc="5" dirty="0"/>
              <a:t>d</a:t>
            </a:r>
            <a:r>
              <a:rPr spc="0" dirty="0"/>
              <a:t>i</a:t>
            </a:r>
            <a:r>
              <a:rPr spc="-5" dirty="0"/>
              <a:t>al</a:t>
            </a:r>
            <a:r>
              <a:rPr spc="-90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0" dirty="0"/>
              <a:t>Cali</a:t>
            </a:r>
            <a:r>
              <a:rPr spc="5" dirty="0"/>
              <a:t>d</a:t>
            </a:r>
            <a:r>
              <a:rPr spc="-5" dirty="0"/>
              <a:t>ad</a:t>
            </a:r>
            <a:r>
              <a:rPr spc="-11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20" dirty="0"/>
              <a:t> </a:t>
            </a:r>
            <a:r>
              <a:rPr dirty="0"/>
              <a:t>Eq</a:t>
            </a:r>
            <a:r>
              <a:rPr spc="0" dirty="0"/>
              <a:t>ui</a:t>
            </a:r>
            <a:r>
              <a:rPr spc="5" dirty="0"/>
              <a:t>p</a:t>
            </a:r>
            <a:r>
              <a:rPr spc="-20" dirty="0"/>
              <a:t>o</a:t>
            </a:r>
            <a:r>
              <a:rPr spc="-5" dirty="0"/>
              <a:t>s</a:t>
            </a:r>
            <a:r>
              <a:rPr spc="-95" dirty="0"/>
              <a:t> </a:t>
            </a:r>
            <a:r>
              <a:rPr spc="5" dirty="0"/>
              <a:t>d</a:t>
            </a:r>
            <a:r>
              <a:rPr spc="-5" dirty="0"/>
              <a:t>e</a:t>
            </a:r>
            <a:r>
              <a:rPr spc="-45" dirty="0"/>
              <a:t> </a:t>
            </a:r>
            <a:r>
              <a:rPr spc="0" dirty="0"/>
              <a:t>B</a:t>
            </a:r>
            <a:r>
              <a:rPr dirty="0"/>
              <a:t>e</a:t>
            </a:r>
            <a:r>
              <a:rPr spc="0" dirty="0"/>
              <a:t>bi</a:t>
            </a:r>
            <a:r>
              <a:rPr spc="5" dirty="0"/>
              <a:t>d</a:t>
            </a:r>
            <a:r>
              <a:rPr spc="-5" dirty="0"/>
              <a:t>as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</a:t>
            </a:r>
            <a:r>
              <a:rPr spc="-20" dirty="0"/>
              <a:t>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6300" y="653096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91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6212</Words>
  <Application>Microsoft Macintosh PowerPoint</Application>
  <PresentationFormat>On-screen Show (4:3)</PresentationFormat>
  <Paragraphs>1036</Paragraphs>
  <Slides>91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1" baseType="lpstr">
      <vt:lpstr>Arial</vt:lpstr>
      <vt:lpstr>Arial Black</vt:lpstr>
      <vt:lpstr>Calibri</vt:lpstr>
      <vt:lpstr>Helvetica-Condensed</vt:lpstr>
      <vt:lpstr>Monotype Corsiva</vt:lpstr>
      <vt:lpstr>Symbol</vt:lpstr>
      <vt:lpstr>Times New Roman</vt:lpstr>
      <vt:lpstr>Wingdings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Como faz ?</vt:lpstr>
      <vt:lpstr>PowerPoint Presentation</vt:lpstr>
      <vt:lpstr>Os  graus  BRIX  são  uma  unidade  de  medida,  que  permite  apresentar  um  valor  percentual à relação da mistura de água e açúcar em termos de peso, considerando que o peso específico da água é 1 quilograma por Litro.</vt:lpstr>
      <vt:lpstr>PowerPoint Presentation</vt:lpstr>
      <vt:lpstr>PowerPoint Presentation</vt:lpstr>
      <vt:lpstr>PowerPoint Presentation</vt:lpstr>
      <vt:lpstr>Ligue o equipamento pressionando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programa da máquina tem um ajuste de Viscosidade que vai de 1 a 16 pontos,   o controle  eletrônico  multiplica  por  3  este  número  de  ajuste  e  busca  este  nível  de torque para os motores dos misturadores.</vt:lpstr>
      <vt:lpstr> Guia de limpeza</vt:lpstr>
      <vt:lpstr>PowerPoint Presentation</vt:lpstr>
      <vt:lpstr>PowerPoint Presentation</vt:lpstr>
      <vt:lpstr>PowerPoint Presentation</vt:lpstr>
      <vt:lpstr>Prova dos motores</vt:lpstr>
      <vt:lpstr>PowerPoint Presentation</vt:lpstr>
      <vt:lpstr>Data e Hora</vt:lpstr>
      <vt:lpstr>PowerPoint Presentation</vt:lpstr>
      <vt:lpstr>A senha de acesso aos parâmetros de programação programada de fábrica é 0. Se o controle tem uma senha de acesso estabelecida à partir desta tela será necessário ingressar a mesma para avançar o menu. Se acaso esquecerem a senha programada, a máquina possuí uma senha mestre que permite desbloquear qualquer outra senha, a mesma é  6601.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Sistema de fonte de força Transformador</vt:lpstr>
      <vt:lpstr>Sistema de controle Placa Eletrônica</vt:lpstr>
      <vt:lpstr>Membrana de botões</vt:lpstr>
      <vt:lpstr>Placa Relógio</vt:lpstr>
      <vt:lpstr>PowerPoint Presentation</vt:lpstr>
      <vt:lpstr>PowerPoint Presentation</vt:lpstr>
      <vt:lpstr>Os cilindros de resfriamento possuem em seu</vt:lpstr>
      <vt:lpstr>Motores da Espiral Sem Fim</vt:lpstr>
      <vt:lpstr>Eixo do motor da espiral sem fim.</vt:lpstr>
      <vt:lpstr>Sensores de torque</vt:lpstr>
      <vt:lpstr>Sensores de temperatura</vt:lpstr>
      <vt:lpstr>Sistema de refrigeração</vt:lpstr>
      <vt:lpstr>PowerPoint Presentation</vt:lpstr>
      <vt:lpstr>Protetor térmico do compressor</vt:lpstr>
      <vt:lpstr>Relé de partida</vt:lpstr>
      <vt:lpstr>Motor ventilador do condensador</vt:lpstr>
      <vt:lpstr>Relé do compressor</vt:lpstr>
      <vt:lpstr>Sensor da linha de gás quente</vt:lpstr>
      <vt:lpstr>Evaporador</vt:lpstr>
      <vt:lpstr>Condensador</vt:lpstr>
      <vt:lpstr>Filtro secador e tubo capilar</vt:lpstr>
      <vt:lpstr>Acumulador de sucção</vt:lpstr>
      <vt:lpstr>Válvulas solenóides de refrigeração</vt:lpstr>
      <vt:lpstr>Sistemas complementáres para auto abastecimento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Bucha</vt:lpstr>
      <vt:lpstr>PowerPoint Presentation</vt:lpstr>
      <vt:lpstr>PowerPoint Presentation</vt:lpstr>
      <vt:lpstr>PowerPoint Presentation</vt:lpstr>
      <vt:lpstr>Calendario de mantenimiento</vt:lpstr>
      <vt:lpstr>Códigos e Guias de falhas Códigos de falhas</vt:lpstr>
      <vt:lpstr>PowerPoint Presentation</vt:lpstr>
      <vt:lpstr>Estas  falhas  podem  ocorrer  por  problemas  com  os  pinos  do  motor  ou  do  eixo  da  espiral, pode ser a falta de um deles, que algum tenha se dobrado, ou que faltem os dois, a separação mínima que deve existir entre os pinos é de ¼” e a máxima é de ½”. Em algumas ocasiões um dos pinos esta dobrado mas não fora da leitura, de tal maneira que o controle não marca uma  falha  no  sistema  de  torque,  é  importante  que  se  verifique  a  leitura  de  Torque  e temperatura,   com   o   equipamento   funcionando   sem   produto   deverá   ser   0,   também verificamos se a placa de torque envia 5 Vcc permanentemente pelos terminais 1 e 3.</vt:lpstr>
      <vt:lpstr>Esta falha se apresenta quando o sensor do cilindro se danifica e se abre, então não envaa tensão à placa de controle eletrônica. Podemos verificar os sensores ao ler a resistência, em um sensor com falha vamos ler 0K .</vt:lpstr>
      <vt:lpstr>Esta falha se apresenta quando o sensor do cilindro se danifica e se põem em curto, então envia tensão de 5 Vcc permanentemente à placa eletrônica. Podemos verificar os sensores ao ler a resistência no sensor, se danificado apresentará 0.</vt:lpstr>
      <vt:lpstr>Quando indica sensor aberto, o sensor de gás quente esta danificado e deixou de enviar o sinal ao controle eletrônico, quando indica sensor corto, esta avisando que a máquina esta muito quente, regularmente isto acontecerá quando o filtro se tapa ou o ambiente esta muito quente.</vt:lpstr>
      <vt:lpstr>PowerPoint Presentation</vt:lpstr>
      <vt:lpstr>MENSAGEM ATUAL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Ventura Ordonez</dc:creator>
  <cp:lastModifiedBy>Brad Kutmas</cp:lastModifiedBy>
  <cp:revision>26</cp:revision>
  <dcterms:created xsi:type="dcterms:W3CDTF">2016-08-17T16:44:22Z</dcterms:created>
  <dcterms:modified xsi:type="dcterms:W3CDTF">2016-09-01T15:31:01Z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2016-08-17T00:00:00Z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2016-08-17T00:00:00Z</vt:filetime>
  </property>
</Properties>
</file>